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727" r:id="rId4"/>
    <p:sldMasterId id="2147483719" r:id="rId5"/>
    <p:sldMasterId id="2147483663" r:id="rId6"/>
    <p:sldMasterId id="2147483734" r:id="rId7"/>
  </p:sldMasterIdLst>
  <p:handoutMasterIdLst>
    <p:handoutMasterId r:id="rId44"/>
  </p:handoutMasterIdLst>
  <p:sldIdLst>
    <p:sldId id="256" r:id="rId8"/>
    <p:sldId id="260" r:id="rId9"/>
    <p:sldId id="291" r:id="rId10"/>
    <p:sldId id="261" r:id="rId11"/>
    <p:sldId id="262" r:id="rId12"/>
    <p:sldId id="263" r:id="rId13"/>
    <p:sldId id="292" r:id="rId14"/>
    <p:sldId id="297" r:id="rId15"/>
    <p:sldId id="264" r:id="rId16"/>
    <p:sldId id="265" r:id="rId17"/>
    <p:sldId id="298" r:id="rId18"/>
    <p:sldId id="267" r:id="rId19"/>
    <p:sldId id="299" r:id="rId20"/>
    <p:sldId id="293" r:id="rId21"/>
    <p:sldId id="268" r:id="rId22"/>
    <p:sldId id="269" r:id="rId23"/>
    <p:sldId id="270" r:id="rId24"/>
    <p:sldId id="282" r:id="rId25"/>
    <p:sldId id="283" r:id="rId26"/>
    <p:sldId id="284" r:id="rId27"/>
    <p:sldId id="285" r:id="rId28"/>
    <p:sldId id="271" r:id="rId29"/>
    <p:sldId id="286" r:id="rId30"/>
    <p:sldId id="272" r:id="rId31"/>
    <p:sldId id="287" r:id="rId32"/>
    <p:sldId id="273" r:id="rId33"/>
    <p:sldId id="288" r:id="rId34"/>
    <p:sldId id="274" r:id="rId35"/>
    <p:sldId id="275" r:id="rId36"/>
    <p:sldId id="276" r:id="rId37"/>
    <p:sldId id="290" r:id="rId38"/>
    <p:sldId id="277" r:id="rId39"/>
    <p:sldId id="278" r:id="rId40"/>
    <p:sldId id="289" r:id="rId41"/>
    <p:sldId id="296" r:id="rId42"/>
    <p:sldId id="295" r:id="rId43"/>
  </p:sldIdLst>
  <p:sldSz cx="12192000" cy="6858000"/>
  <p:notesSz cx="6858000" cy="9144000"/>
  <p:embeddedFontLst>
    <p:embeddedFont>
      <p:font typeface="Calibri" panose="020F0502020204030204" pitchFamily="34" charset="0"/>
      <p:regular r:id="rId45"/>
      <p:bold r:id="rId46"/>
      <p:italic r:id="rId47"/>
      <p:boldItalic r:id="rId48"/>
    </p:embeddedFont>
    <p:embeddedFont>
      <p:font typeface="Verdana" panose="020B0604030504040204" pitchFamily="34" charset="0"/>
      <p:regular r:id="rId49"/>
      <p:bold r:id="rId50"/>
      <p:italic r:id="rId51"/>
      <p:boldItalic r:id="rId52"/>
    </p:embeddedFont>
    <p:embeddedFont>
      <p:font typeface="JetBrains Mono" panose="02000009000000000000" pitchFamily="49" charset="0"/>
      <p:regular r:id="rId53"/>
      <p:bold r:id="rId54"/>
      <p:italic r:id="rId55"/>
      <p:boldItalic r:id="rId5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D1B"/>
    <a:srgbClr val="676767"/>
    <a:srgbClr val="00308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25C2B4A-486F-4F96-BA80-A77DEA667113}" v="3" dt="2023-08-11T19:17:55.75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489" autoAdjust="0"/>
    <p:restoredTop sz="94660"/>
  </p:normalViewPr>
  <p:slideViewPr>
    <p:cSldViewPr snapToGrid="0">
      <p:cViewPr varScale="1">
        <p:scale>
          <a:sx n="61" d="100"/>
          <a:sy n="61" d="100"/>
        </p:scale>
        <p:origin x="90" y="1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6.xml"/><Relationship Id="rId18" Type="http://schemas.openxmlformats.org/officeDocument/2006/relationships/slide" Target="slides/slide11.xml"/><Relationship Id="rId26" Type="http://schemas.openxmlformats.org/officeDocument/2006/relationships/slide" Target="slides/slide19.xml"/><Relationship Id="rId39" Type="http://schemas.openxmlformats.org/officeDocument/2006/relationships/slide" Target="slides/slide32.xml"/><Relationship Id="rId21" Type="http://schemas.openxmlformats.org/officeDocument/2006/relationships/slide" Target="slides/slide14.xml"/><Relationship Id="rId34" Type="http://schemas.openxmlformats.org/officeDocument/2006/relationships/slide" Target="slides/slide27.xml"/><Relationship Id="rId42" Type="http://schemas.openxmlformats.org/officeDocument/2006/relationships/slide" Target="slides/slide35.xml"/><Relationship Id="rId47" Type="http://schemas.openxmlformats.org/officeDocument/2006/relationships/font" Target="fonts/font3.fntdata"/><Relationship Id="rId50" Type="http://schemas.openxmlformats.org/officeDocument/2006/relationships/font" Target="fonts/font6.fntdata"/><Relationship Id="rId55" Type="http://schemas.openxmlformats.org/officeDocument/2006/relationships/font" Target="fonts/font11.fntdata"/><Relationship Id="rId7" Type="http://schemas.openxmlformats.org/officeDocument/2006/relationships/slideMaster" Target="slideMasters/slideMaster4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slide" Target="slides/slide13.xml"/><Relationship Id="rId29" Type="http://schemas.openxmlformats.org/officeDocument/2006/relationships/slide" Target="slides/slide22.xml"/><Relationship Id="rId41" Type="http://schemas.openxmlformats.org/officeDocument/2006/relationships/slide" Target="slides/slide34.xml"/><Relationship Id="rId54" Type="http://schemas.openxmlformats.org/officeDocument/2006/relationships/font" Target="fonts/font10.fntdata"/><Relationship Id="rId62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4.xml"/><Relationship Id="rId24" Type="http://schemas.openxmlformats.org/officeDocument/2006/relationships/slide" Target="slides/slide17.xml"/><Relationship Id="rId32" Type="http://schemas.openxmlformats.org/officeDocument/2006/relationships/slide" Target="slides/slide25.xml"/><Relationship Id="rId37" Type="http://schemas.openxmlformats.org/officeDocument/2006/relationships/slide" Target="slides/slide30.xml"/><Relationship Id="rId40" Type="http://schemas.openxmlformats.org/officeDocument/2006/relationships/slide" Target="slides/slide33.xml"/><Relationship Id="rId45" Type="http://schemas.openxmlformats.org/officeDocument/2006/relationships/font" Target="fonts/font1.fntdata"/><Relationship Id="rId53" Type="http://schemas.openxmlformats.org/officeDocument/2006/relationships/font" Target="fonts/font9.fntdata"/><Relationship Id="rId58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8.xml"/><Relationship Id="rId23" Type="http://schemas.openxmlformats.org/officeDocument/2006/relationships/slide" Target="slides/slide16.xml"/><Relationship Id="rId28" Type="http://schemas.openxmlformats.org/officeDocument/2006/relationships/slide" Target="slides/slide21.xml"/><Relationship Id="rId36" Type="http://schemas.openxmlformats.org/officeDocument/2006/relationships/slide" Target="slides/slide29.xml"/><Relationship Id="rId49" Type="http://schemas.openxmlformats.org/officeDocument/2006/relationships/font" Target="fonts/font5.fntdata"/><Relationship Id="rId57" Type="http://schemas.openxmlformats.org/officeDocument/2006/relationships/presProps" Target="presProps.xml"/><Relationship Id="rId61" Type="http://schemas.microsoft.com/office/2016/11/relationships/changesInfo" Target="changesInfos/changesInfo1.xml"/><Relationship Id="rId10" Type="http://schemas.openxmlformats.org/officeDocument/2006/relationships/slide" Target="slides/slide3.xml"/><Relationship Id="rId19" Type="http://schemas.openxmlformats.org/officeDocument/2006/relationships/slide" Target="slides/slide12.xml"/><Relationship Id="rId31" Type="http://schemas.openxmlformats.org/officeDocument/2006/relationships/slide" Target="slides/slide24.xml"/><Relationship Id="rId44" Type="http://schemas.openxmlformats.org/officeDocument/2006/relationships/handoutMaster" Target="handoutMasters/handoutMaster1.xml"/><Relationship Id="rId52" Type="http://schemas.openxmlformats.org/officeDocument/2006/relationships/font" Target="fonts/font8.fntdata"/><Relationship Id="rId6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slide" Target="slides/slide15.xml"/><Relationship Id="rId27" Type="http://schemas.openxmlformats.org/officeDocument/2006/relationships/slide" Target="slides/slide20.xml"/><Relationship Id="rId30" Type="http://schemas.openxmlformats.org/officeDocument/2006/relationships/slide" Target="slides/slide23.xml"/><Relationship Id="rId35" Type="http://schemas.openxmlformats.org/officeDocument/2006/relationships/slide" Target="slides/slide28.xml"/><Relationship Id="rId43" Type="http://schemas.openxmlformats.org/officeDocument/2006/relationships/slide" Target="slides/slide36.xml"/><Relationship Id="rId48" Type="http://schemas.openxmlformats.org/officeDocument/2006/relationships/font" Target="fonts/font4.fntdata"/><Relationship Id="rId56" Type="http://schemas.openxmlformats.org/officeDocument/2006/relationships/font" Target="fonts/font12.fntdata"/><Relationship Id="rId8" Type="http://schemas.openxmlformats.org/officeDocument/2006/relationships/slide" Target="slides/slide1.xml"/><Relationship Id="rId51" Type="http://schemas.openxmlformats.org/officeDocument/2006/relationships/font" Target="fonts/font7.fntdata"/><Relationship Id="rId3" Type="http://schemas.openxmlformats.org/officeDocument/2006/relationships/customXml" Target="../customXml/item3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5" Type="http://schemas.openxmlformats.org/officeDocument/2006/relationships/slide" Target="slides/slide18.xml"/><Relationship Id="rId33" Type="http://schemas.openxmlformats.org/officeDocument/2006/relationships/slide" Target="slides/slide26.xml"/><Relationship Id="rId38" Type="http://schemas.openxmlformats.org/officeDocument/2006/relationships/slide" Target="slides/slide31.xml"/><Relationship Id="rId46" Type="http://schemas.openxmlformats.org/officeDocument/2006/relationships/font" Target="fonts/font2.fntdata"/><Relationship Id="rId5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ichardson, Stephanie (STFC,RAL,ISIS)" userId="fb9e1876-ffcf-45bf-abd9-b21078f88f3e" providerId="ADAL" clId="{425C2B4A-486F-4F96-BA80-A77DEA667113}"/>
    <pc:docChg chg="modMainMaster">
      <pc:chgData name="Richardson, Stephanie (STFC,RAL,ISIS)" userId="fb9e1876-ffcf-45bf-abd9-b21078f88f3e" providerId="ADAL" clId="{425C2B4A-486F-4F96-BA80-A77DEA667113}" dt="2023-08-11T19:17:55.756" v="2" actId="14826"/>
      <pc:docMkLst>
        <pc:docMk/>
      </pc:docMkLst>
      <pc:sldMasterChg chg="modSp">
        <pc:chgData name="Richardson, Stephanie (STFC,RAL,ISIS)" userId="fb9e1876-ffcf-45bf-abd9-b21078f88f3e" providerId="ADAL" clId="{425C2B4A-486F-4F96-BA80-A77DEA667113}" dt="2023-08-11T19:17:16.339" v="1" actId="14826"/>
        <pc:sldMasterMkLst>
          <pc:docMk/>
          <pc:sldMasterMk cId="3837374745" sldId="2147483663"/>
        </pc:sldMasterMkLst>
        <pc:picChg chg="mod">
          <ac:chgData name="Richardson, Stephanie (STFC,RAL,ISIS)" userId="fb9e1876-ffcf-45bf-abd9-b21078f88f3e" providerId="ADAL" clId="{425C2B4A-486F-4F96-BA80-A77DEA667113}" dt="2023-08-11T19:17:16.339" v="1" actId="14826"/>
          <ac:picMkLst>
            <pc:docMk/>
            <pc:sldMasterMk cId="3837374745" sldId="2147483663"/>
            <ac:picMk id="7" creationId="{52AB5F44-508E-D5E3-9686-E5DB5331D657}"/>
          </ac:picMkLst>
        </pc:picChg>
      </pc:sldMasterChg>
      <pc:sldMasterChg chg="modSp">
        <pc:chgData name="Richardson, Stephanie (STFC,RAL,ISIS)" userId="fb9e1876-ffcf-45bf-abd9-b21078f88f3e" providerId="ADAL" clId="{425C2B4A-486F-4F96-BA80-A77DEA667113}" dt="2023-08-11T19:17:04.472" v="0" actId="14826"/>
        <pc:sldMasterMkLst>
          <pc:docMk/>
          <pc:sldMasterMk cId="2232557041" sldId="2147483719"/>
        </pc:sldMasterMkLst>
        <pc:picChg chg="mod">
          <ac:chgData name="Richardson, Stephanie (STFC,RAL,ISIS)" userId="fb9e1876-ffcf-45bf-abd9-b21078f88f3e" providerId="ADAL" clId="{425C2B4A-486F-4F96-BA80-A77DEA667113}" dt="2023-08-11T19:17:04.472" v="0" actId="14826"/>
          <ac:picMkLst>
            <pc:docMk/>
            <pc:sldMasterMk cId="2232557041" sldId="2147483719"/>
            <ac:picMk id="4" creationId="{C5EE97D3-004E-241C-1F4D-DA2001CE0425}"/>
          </ac:picMkLst>
        </pc:picChg>
      </pc:sldMasterChg>
      <pc:sldMasterChg chg="modSp">
        <pc:chgData name="Richardson, Stephanie (STFC,RAL,ISIS)" userId="fb9e1876-ffcf-45bf-abd9-b21078f88f3e" providerId="ADAL" clId="{425C2B4A-486F-4F96-BA80-A77DEA667113}" dt="2023-08-11T19:17:55.756" v="2" actId="14826"/>
        <pc:sldMasterMkLst>
          <pc:docMk/>
          <pc:sldMasterMk cId="3562387349" sldId="2147483734"/>
        </pc:sldMasterMkLst>
        <pc:picChg chg="mod">
          <ac:chgData name="Richardson, Stephanie (STFC,RAL,ISIS)" userId="fb9e1876-ffcf-45bf-abd9-b21078f88f3e" providerId="ADAL" clId="{425C2B4A-486F-4F96-BA80-A77DEA667113}" dt="2023-08-11T19:17:55.756" v="2" actId="14826"/>
          <ac:picMkLst>
            <pc:docMk/>
            <pc:sldMasterMk cId="3562387349" sldId="2147483734"/>
            <ac:picMk id="7" creationId="{52AB5F44-508E-D5E3-9686-E5DB5331D657}"/>
          </ac:picMkLst>
        </pc:picChg>
      </pc:sldMasterChg>
    </pc:docChg>
  </pc:docChgLst>
  <pc:docChgLst>
    <pc:chgData name="Richardson, Stephanie (STFC,RAL,ISIS)" userId="fb9e1876-ffcf-45bf-abd9-b21078f88f3e" providerId="ADAL" clId="{9AD97143-98FB-4579-9750-783D5C12E4A2}"/>
    <pc:docChg chg="undo custSel addSld delSld modSld sldOrd addMainMaster delMainMaster modMainMaster">
      <pc:chgData name="Richardson, Stephanie (STFC,RAL,ISIS)" userId="fb9e1876-ffcf-45bf-abd9-b21078f88f3e" providerId="ADAL" clId="{9AD97143-98FB-4579-9750-783D5C12E4A2}" dt="2023-06-13T10:37:38.715" v="172" actId="14826"/>
      <pc:docMkLst>
        <pc:docMk/>
      </pc:docMkLst>
      <pc:sldChg chg="del">
        <pc:chgData name="Richardson, Stephanie (STFC,RAL,ISIS)" userId="fb9e1876-ffcf-45bf-abd9-b21078f88f3e" providerId="ADAL" clId="{9AD97143-98FB-4579-9750-783D5C12E4A2}" dt="2023-06-13T09:44:59.998" v="5" actId="47"/>
        <pc:sldMkLst>
          <pc:docMk/>
          <pc:sldMk cId="1229566265" sldId="256"/>
        </pc:sldMkLst>
      </pc:sldChg>
      <pc:sldChg chg="modSp new mod">
        <pc:chgData name="Richardson, Stephanie (STFC,RAL,ISIS)" userId="fb9e1876-ffcf-45bf-abd9-b21078f88f3e" providerId="ADAL" clId="{9AD97143-98FB-4579-9750-783D5C12E4A2}" dt="2023-06-13T09:57:56.830" v="159" actId="27636"/>
        <pc:sldMkLst>
          <pc:docMk/>
          <pc:sldMk cId="1481826788" sldId="256"/>
        </pc:sldMkLst>
        <pc:spChg chg="mod">
          <ac:chgData name="Richardson, Stephanie (STFC,RAL,ISIS)" userId="fb9e1876-ffcf-45bf-abd9-b21078f88f3e" providerId="ADAL" clId="{9AD97143-98FB-4579-9750-783D5C12E4A2}" dt="2023-06-13T09:57:56.830" v="159" actId="27636"/>
          <ac:spMkLst>
            <pc:docMk/>
            <pc:sldMk cId="1481826788" sldId="256"/>
            <ac:spMk id="4" creationId="{F317514D-CA92-5C28-8A6F-C434B7EF14DE}"/>
          </ac:spMkLst>
        </pc:spChg>
        <pc:spChg chg="mod">
          <ac:chgData name="Richardson, Stephanie (STFC,RAL,ISIS)" userId="fb9e1876-ffcf-45bf-abd9-b21078f88f3e" providerId="ADAL" clId="{9AD97143-98FB-4579-9750-783D5C12E4A2}" dt="2023-06-13T09:57:56.820" v="158" actId="27636"/>
          <ac:spMkLst>
            <pc:docMk/>
            <pc:sldMk cId="1481826788" sldId="256"/>
            <ac:spMk id="5" creationId="{F4CC80D5-0EB8-807C-B0E7-140CDCF28F4C}"/>
          </ac:spMkLst>
        </pc:spChg>
      </pc:sldChg>
      <pc:sldChg chg="new del">
        <pc:chgData name="Richardson, Stephanie (STFC,RAL,ISIS)" userId="fb9e1876-ffcf-45bf-abd9-b21078f88f3e" providerId="ADAL" clId="{9AD97143-98FB-4579-9750-783D5C12E4A2}" dt="2023-06-13T09:50:27.893" v="42" actId="47"/>
        <pc:sldMkLst>
          <pc:docMk/>
          <pc:sldMk cId="3957375093" sldId="256"/>
        </pc:sldMkLst>
      </pc:sldChg>
      <pc:sldChg chg="new del">
        <pc:chgData name="Richardson, Stephanie (STFC,RAL,ISIS)" userId="fb9e1876-ffcf-45bf-abd9-b21078f88f3e" providerId="ADAL" clId="{9AD97143-98FB-4579-9750-783D5C12E4A2}" dt="2023-06-13T09:58:26.490" v="161" actId="47"/>
        <pc:sldMkLst>
          <pc:docMk/>
          <pc:sldMk cId="487648230" sldId="257"/>
        </pc:sldMkLst>
      </pc:sldChg>
      <pc:sldChg chg="new">
        <pc:chgData name="Richardson, Stephanie (STFC,RAL,ISIS)" userId="fb9e1876-ffcf-45bf-abd9-b21078f88f3e" providerId="ADAL" clId="{9AD97143-98FB-4579-9750-783D5C12E4A2}" dt="2023-06-13T10:05:27.475" v="169" actId="680"/>
        <pc:sldMkLst>
          <pc:docMk/>
          <pc:sldMk cId="583982086" sldId="257"/>
        </pc:sldMkLst>
      </pc:sldChg>
      <pc:sldChg chg="new">
        <pc:chgData name="Richardson, Stephanie (STFC,RAL,ISIS)" userId="fb9e1876-ffcf-45bf-abd9-b21078f88f3e" providerId="ADAL" clId="{9AD97143-98FB-4579-9750-783D5C12E4A2}" dt="2023-06-13T10:05:34.385" v="170" actId="680"/>
        <pc:sldMkLst>
          <pc:docMk/>
          <pc:sldMk cId="3699373884" sldId="258"/>
        </pc:sldMkLst>
      </pc:sldChg>
      <pc:sldChg chg="new">
        <pc:chgData name="Richardson, Stephanie (STFC,RAL,ISIS)" userId="fb9e1876-ffcf-45bf-abd9-b21078f88f3e" providerId="ADAL" clId="{9AD97143-98FB-4579-9750-783D5C12E4A2}" dt="2023-06-13T10:05:37.535" v="171" actId="680"/>
        <pc:sldMkLst>
          <pc:docMk/>
          <pc:sldMk cId="67218123" sldId="259"/>
        </pc:sldMkLst>
      </pc:sldChg>
      <pc:sldChg chg="del">
        <pc:chgData name="Richardson, Stephanie (STFC,RAL,ISIS)" userId="fb9e1876-ffcf-45bf-abd9-b21078f88f3e" providerId="ADAL" clId="{9AD97143-98FB-4579-9750-783D5C12E4A2}" dt="2023-06-13T09:45:00.983" v="6" actId="47"/>
        <pc:sldMkLst>
          <pc:docMk/>
          <pc:sldMk cId="1187316113" sldId="263"/>
        </pc:sldMkLst>
      </pc:sldChg>
      <pc:sldChg chg="new del ord">
        <pc:chgData name="Richardson, Stephanie (STFC,RAL,ISIS)" userId="fb9e1876-ffcf-45bf-abd9-b21078f88f3e" providerId="ADAL" clId="{9AD97143-98FB-4579-9750-783D5C12E4A2}" dt="2023-06-13T09:46:03.793" v="18" actId="47"/>
        <pc:sldMkLst>
          <pc:docMk/>
          <pc:sldMk cId="2346451150" sldId="264"/>
        </pc:sldMkLst>
      </pc:sldChg>
      <pc:sldChg chg="new del ord">
        <pc:chgData name="Richardson, Stephanie (STFC,RAL,ISIS)" userId="fb9e1876-ffcf-45bf-abd9-b21078f88f3e" providerId="ADAL" clId="{9AD97143-98FB-4579-9750-783D5C12E4A2}" dt="2023-06-13T09:46:04.716" v="19" actId="47"/>
        <pc:sldMkLst>
          <pc:docMk/>
          <pc:sldMk cId="869075889" sldId="265"/>
        </pc:sldMkLst>
      </pc:sldChg>
      <pc:sldChg chg="new del ord">
        <pc:chgData name="Richardson, Stephanie (STFC,RAL,ISIS)" userId="fb9e1876-ffcf-45bf-abd9-b21078f88f3e" providerId="ADAL" clId="{9AD97143-98FB-4579-9750-783D5C12E4A2}" dt="2023-06-13T09:46:06.077" v="21" actId="47"/>
        <pc:sldMkLst>
          <pc:docMk/>
          <pc:sldMk cId="3532201644" sldId="266"/>
        </pc:sldMkLst>
      </pc:sldChg>
      <pc:sldChg chg="new del ord">
        <pc:chgData name="Richardson, Stephanie (STFC,RAL,ISIS)" userId="fb9e1876-ffcf-45bf-abd9-b21078f88f3e" providerId="ADAL" clId="{9AD97143-98FB-4579-9750-783D5C12E4A2}" dt="2023-06-13T09:46:05.263" v="20" actId="47"/>
        <pc:sldMkLst>
          <pc:docMk/>
          <pc:sldMk cId="1735777302" sldId="267"/>
        </pc:sldMkLst>
      </pc:sldChg>
      <pc:sldMasterChg chg="modSp mod addSldLayout delSldLayout modSldLayout">
        <pc:chgData name="Richardson, Stephanie (STFC,RAL,ISIS)" userId="fb9e1876-ffcf-45bf-abd9-b21078f88f3e" providerId="ADAL" clId="{9AD97143-98FB-4579-9750-783D5C12E4A2}" dt="2023-06-13T10:04:03.236" v="167" actId="6014"/>
        <pc:sldMasterMkLst>
          <pc:docMk/>
          <pc:sldMasterMk cId="3837374745" sldId="2147483663"/>
        </pc:sldMasterMkLst>
        <pc:picChg chg="mod">
          <ac:chgData name="Richardson, Stephanie (STFC,RAL,ISIS)" userId="fb9e1876-ffcf-45bf-abd9-b21078f88f3e" providerId="ADAL" clId="{9AD97143-98FB-4579-9750-783D5C12E4A2}" dt="2023-06-13T09:55:44.891" v="153" actId="14826"/>
          <ac:picMkLst>
            <pc:docMk/>
            <pc:sldMasterMk cId="3837374745" sldId="2147483663"/>
            <ac:picMk id="7" creationId="{52AB5F44-508E-D5E3-9686-E5DB5331D657}"/>
          </ac:picMkLst>
        </pc:picChg>
        <pc:sldLayoutChg chg="del">
          <pc:chgData name="Richardson, Stephanie (STFC,RAL,ISIS)" userId="fb9e1876-ffcf-45bf-abd9-b21078f88f3e" providerId="ADAL" clId="{9AD97143-98FB-4579-9750-783D5C12E4A2}" dt="2023-06-13T09:58:47.520" v="164" actId="2696"/>
          <pc:sldLayoutMkLst>
            <pc:docMk/>
            <pc:sldMasterMk cId="3837374745" sldId="2147483663"/>
            <pc:sldLayoutMk cId="1028419414" sldId="2147483670"/>
          </pc:sldLayoutMkLst>
        </pc:sldLayoutChg>
        <pc:sldLayoutChg chg="modSp mod">
          <pc:chgData name="Richardson, Stephanie (STFC,RAL,ISIS)" userId="fb9e1876-ffcf-45bf-abd9-b21078f88f3e" providerId="ADAL" clId="{9AD97143-98FB-4579-9750-783D5C12E4A2}" dt="2023-06-13T09:49:08.927" v="36" actId="14100"/>
          <pc:sldLayoutMkLst>
            <pc:docMk/>
            <pc:sldMasterMk cId="3837374745" sldId="2147483663"/>
            <pc:sldLayoutMk cId="1309071196" sldId="2147483671"/>
          </pc:sldLayoutMkLst>
          <pc:spChg chg="mod">
            <ac:chgData name="Richardson, Stephanie (STFC,RAL,ISIS)" userId="fb9e1876-ffcf-45bf-abd9-b21078f88f3e" providerId="ADAL" clId="{9AD97143-98FB-4579-9750-783D5C12E4A2}" dt="2023-06-13T09:49:02.437" v="34" actId="14100"/>
            <ac:spMkLst>
              <pc:docMk/>
              <pc:sldMasterMk cId="3837374745" sldId="2147483663"/>
              <pc:sldLayoutMk cId="1309071196" sldId="2147483671"/>
              <ac:spMk id="3" creationId="{D0882BAE-96E7-8067-F384-6C81451D56C7}"/>
            </ac:spMkLst>
          </pc:spChg>
          <pc:spChg chg="mod">
            <ac:chgData name="Richardson, Stephanie (STFC,RAL,ISIS)" userId="fb9e1876-ffcf-45bf-abd9-b21078f88f3e" providerId="ADAL" clId="{9AD97143-98FB-4579-9750-783D5C12E4A2}" dt="2023-06-13T09:49:05.097" v="35" actId="14100"/>
            <ac:spMkLst>
              <pc:docMk/>
              <pc:sldMasterMk cId="3837374745" sldId="2147483663"/>
              <pc:sldLayoutMk cId="1309071196" sldId="2147483671"/>
              <ac:spMk id="4" creationId="{F017ED95-2655-DA64-A0CC-0DB50CEC6D30}"/>
            </ac:spMkLst>
          </pc:spChg>
          <pc:spChg chg="mod">
            <ac:chgData name="Richardson, Stephanie (STFC,RAL,ISIS)" userId="fb9e1876-ffcf-45bf-abd9-b21078f88f3e" providerId="ADAL" clId="{9AD97143-98FB-4579-9750-783D5C12E4A2}" dt="2023-06-13T09:49:08.927" v="36" actId="14100"/>
            <ac:spMkLst>
              <pc:docMk/>
              <pc:sldMasterMk cId="3837374745" sldId="2147483663"/>
              <pc:sldLayoutMk cId="1309071196" sldId="2147483671"/>
              <ac:spMk id="8" creationId="{57006FAE-DBD1-BA77-7F74-11A8DCE9D304}"/>
            </ac:spMkLst>
          </pc:spChg>
        </pc:sldLayoutChg>
        <pc:sldLayoutChg chg="modSp del mod">
          <pc:chgData name="Richardson, Stephanie (STFC,RAL,ISIS)" userId="fb9e1876-ffcf-45bf-abd9-b21078f88f3e" providerId="ADAL" clId="{9AD97143-98FB-4579-9750-783D5C12E4A2}" dt="2023-06-13T09:49:19.383" v="38" actId="2696"/>
          <pc:sldLayoutMkLst>
            <pc:docMk/>
            <pc:sldMasterMk cId="3837374745" sldId="2147483663"/>
            <pc:sldLayoutMk cId="131455711" sldId="2147483673"/>
          </pc:sldLayoutMkLst>
          <pc:spChg chg="mod">
            <ac:chgData name="Richardson, Stephanie (STFC,RAL,ISIS)" userId="fb9e1876-ffcf-45bf-abd9-b21078f88f3e" providerId="ADAL" clId="{9AD97143-98FB-4579-9750-783D5C12E4A2}" dt="2023-06-13T09:49:17.923" v="37" actId="14100"/>
            <ac:spMkLst>
              <pc:docMk/>
              <pc:sldMasterMk cId="3837374745" sldId="2147483663"/>
              <pc:sldLayoutMk cId="131455711" sldId="2147483673"/>
              <ac:spMk id="3" creationId="{4CC73CB0-95F2-D5D0-1F36-A5C150CB2F7E}"/>
            </ac:spMkLst>
          </pc:spChg>
        </pc:sldLayoutChg>
        <pc:sldLayoutChg chg="del">
          <pc:chgData name="Richardson, Stephanie (STFC,RAL,ISIS)" userId="fb9e1876-ffcf-45bf-abd9-b21078f88f3e" providerId="ADAL" clId="{9AD97143-98FB-4579-9750-783D5C12E4A2}" dt="2023-06-13T09:49:21.023" v="39" actId="2696"/>
          <pc:sldLayoutMkLst>
            <pc:docMk/>
            <pc:sldMasterMk cId="3837374745" sldId="2147483663"/>
            <pc:sldLayoutMk cId="3491272922" sldId="2147483674"/>
          </pc:sldLayoutMkLst>
        </pc:sldLayoutChg>
        <pc:sldLayoutChg chg="add del mod">
          <pc:chgData name="Richardson, Stephanie (STFC,RAL,ISIS)" userId="fb9e1876-ffcf-45bf-abd9-b21078f88f3e" providerId="ADAL" clId="{9AD97143-98FB-4579-9750-783D5C12E4A2}" dt="2023-06-13T10:04:03.236" v="167" actId="6014"/>
          <pc:sldLayoutMkLst>
            <pc:docMk/>
            <pc:sldMasterMk cId="3837374745" sldId="2147483663"/>
            <pc:sldLayoutMk cId="1238967463" sldId="2147483744"/>
          </pc:sldLayoutMkLst>
        </pc:sldLayoutChg>
      </pc:sldMasterChg>
      <pc:sldMasterChg chg="del addSldLayout delSldLayout modSldLayout sldLayoutOrd">
        <pc:chgData name="Richardson, Stephanie (STFC,RAL,ISIS)" userId="fb9e1876-ffcf-45bf-abd9-b21078f88f3e" providerId="ADAL" clId="{9AD97143-98FB-4579-9750-783D5C12E4A2}" dt="2023-06-13T09:55:33.113" v="151" actId="2696"/>
        <pc:sldMasterMkLst>
          <pc:docMk/>
          <pc:sldMasterMk cId="1988553359" sldId="2147483712"/>
        </pc:sldMasterMkLst>
        <pc:sldLayoutChg chg="del">
          <pc:chgData name="Richardson, Stephanie (STFC,RAL,ISIS)" userId="fb9e1876-ffcf-45bf-abd9-b21078f88f3e" providerId="ADAL" clId="{9AD97143-98FB-4579-9750-783D5C12E4A2}" dt="2023-06-13T09:55:33.102" v="148" actId="2696"/>
          <pc:sldLayoutMkLst>
            <pc:docMk/>
            <pc:sldMasterMk cId="1988553359" sldId="2147483712"/>
            <pc:sldLayoutMk cId="3192206052" sldId="2147483713"/>
          </pc:sldLayoutMkLst>
        </pc:sldLayoutChg>
        <pc:sldLayoutChg chg="del">
          <pc:chgData name="Richardson, Stephanie (STFC,RAL,ISIS)" userId="fb9e1876-ffcf-45bf-abd9-b21078f88f3e" providerId="ADAL" clId="{9AD97143-98FB-4579-9750-783D5C12E4A2}" dt="2023-06-13T09:47:34.623" v="27" actId="2696"/>
          <pc:sldLayoutMkLst>
            <pc:docMk/>
            <pc:sldMasterMk cId="1988553359" sldId="2147483712"/>
            <pc:sldLayoutMk cId="2853269508" sldId="2147483714"/>
          </pc:sldLayoutMkLst>
        </pc:sldLayoutChg>
        <pc:sldLayoutChg chg="del">
          <pc:chgData name="Richardson, Stephanie (STFC,RAL,ISIS)" userId="fb9e1876-ffcf-45bf-abd9-b21078f88f3e" providerId="ADAL" clId="{9AD97143-98FB-4579-9750-783D5C12E4A2}" dt="2023-06-13T09:55:33.102" v="149" actId="2696"/>
          <pc:sldLayoutMkLst>
            <pc:docMk/>
            <pc:sldMasterMk cId="1988553359" sldId="2147483712"/>
            <pc:sldLayoutMk cId="4126579370" sldId="2147483715"/>
          </pc:sldLayoutMkLst>
        </pc:sldLayoutChg>
        <pc:sldLayoutChg chg="del">
          <pc:chgData name="Richardson, Stephanie (STFC,RAL,ISIS)" userId="fb9e1876-ffcf-45bf-abd9-b21078f88f3e" providerId="ADAL" clId="{9AD97143-98FB-4579-9750-783D5C12E4A2}" dt="2023-06-13T09:47:35.553" v="28" actId="2696"/>
          <pc:sldLayoutMkLst>
            <pc:docMk/>
            <pc:sldMasterMk cId="1988553359" sldId="2147483712"/>
            <pc:sldLayoutMk cId="2480453323" sldId="2147483716"/>
          </pc:sldLayoutMkLst>
        </pc:sldLayoutChg>
        <pc:sldLayoutChg chg="del">
          <pc:chgData name="Richardson, Stephanie (STFC,RAL,ISIS)" userId="fb9e1876-ffcf-45bf-abd9-b21078f88f3e" providerId="ADAL" clId="{9AD97143-98FB-4579-9750-783D5C12E4A2}" dt="2023-06-13T09:55:33.102" v="150" actId="2696"/>
          <pc:sldLayoutMkLst>
            <pc:docMk/>
            <pc:sldMasterMk cId="1988553359" sldId="2147483712"/>
            <pc:sldLayoutMk cId="2368600610" sldId="2147483717"/>
          </pc:sldLayoutMkLst>
        </pc:sldLayoutChg>
        <pc:sldLayoutChg chg="del ord">
          <pc:chgData name="Richardson, Stephanie (STFC,RAL,ISIS)" userId="fb9e1876-ffcf-45bf-abd9-b21078f88f3e" providerId="ADAL" clId="{9AD97143-98FB-4579-9750-783D5C12E4A2}" dt="2023-06-13T09:48:14.183" v="32" actId="2696"/>
          <pc:sldLayoutMkLst>
            <pc:docMk/>
            <pc:sldMasterMk cId="1988553359" sldId="2147483712"/>
            <pc:sldLayoutMk cId="1429509868" sldId="2147483718"/>
          </pc:sldLayoutMkLst>
        </pc:sldLayoutChg>
        <pc:sldLayoutChg chg="new del mod replId">
          <pc:chgData name="Richardson, Stephanie (STFC,RAL,ISIS)" userId="fb9e1876-ffcf-45bf-abd9-b21078f88f3e" providerId="ADAL" clId="{9AD97143-98FB-4579-9750-783D5C12E4A2}" dt="2023-06-13T09:47:51.505" v="31" actId="2696"/>
          <pc:sldLayoutMkLst>
            <pc:docMk/>
            <pc:sldMasterMk cId="1988553359" sldId="2147483712"/>
            <pc:sldLayoutMk cId="2225168723" sldId="2147483734"/>
          </pc:sldLayoutMkLst>
        </pc:sldLayoutChg>
      </pc:sldMasterChg>
      <pc:sldMasterChg chg="mod addSldLayout delSldLayout modSldLayout">
        <pc:chgData name="Richardson, Stephanie (STFC,RAL,ISIS)" userId="fb9e1876-ffcf-45bf-abd9-b21078f88f3e" providerId="ADAL" clId="{9AD97143-98FB-4579-9750-783D5C12E4A2}" dt="2023-06-13T10:00:01.010" v="166"/>
        <pc:sldMasterMkLst>
          <pc:docMk/>
          <pc:sldMasterMk cId="2232557041" sldId="2147483719"/>
        </pc:sldMasterMkLst>
        <pc:sldLayoutChg chg="modSp mod">
          <pc:chgData name="Richardson, Stephanie (STFC,RAL,ISIS)" userId="fb9e1876-ffcf-45bf-abd9-b21078f88f3e" providerId="ADAL" clId="{9AD97143-98FB-4579-9750-783D5C12E4A2}" dt="2023-06-13T09:53:08.643" v="53" actId="14100"/>
          <pc:sldLayoutMkLst>
            <pc:docMk/>
            <pc:sldMasterMk cId="2232557041" sldId="2147483719"/>
            <pc:sldLayoutMk cId="1675949791" sldId="2147483721"/>
          </pc:sldLayoutMkLst>
          <pc:spChg chg="mod">
            <ac:chgData name="Richardson, Stephanie (STFC,RAL,ISIS)" userId="fb9e1876-ffcf-45bf-abd9-b21078f88f3e" providerId="ADAL" clId="{9AD97143-98FB-4579-9750-783D5C12E4A2}" dt="2023-06-13T09:53:02.219" v="51" actId="14100"/>
            <ac:spMkLst>
              <pc:docMk/>
              <pc:sldMasterMk cId="2232557041" sldId="2147483719"/>
              <pc:sldLayoutMk cId="1675949791" sldId="2147483721"/>
              <ac:spMk id="5" creationId="{BCE196B2-446B-C638-E24B-42F7A659B1DC}"/>
            </ac:spMkLst>
          </pc:spChg>
          <pc:spChg chg="mod">
            <ac:chgData name="Richardson, Stephanie (STFC,RAL,ISIS)" userId="fb9e1876-ffcf-45bf-abd9-b21078f88f3e" providerId="ADAL" clId="{9AD97143-98FB-4579-9750-783D5C12E4A2}" dt="2023-06-13T09:53:08.643" v="53" actId="14100"/>
            <ac:spMkLst>
              <pc:docMk/>
              <pc:sldMasterMk cId="2232557041" sldId="2147483719"/>
              <pc:sldLayoutMk cId="1675949791" sldId="2147483721"/>
              <ac:spMk id="6" creationId="{9E2D15B4-3C1F-6E32-114C-0E3C063437E2}"/>
            </ac:spMkLst>
          </pc:spChg>
          <pc:spChg chg="mod">
            <ac:chgData name="Richardson, Stephanie (STFC,RAL,ISIS)" userId="fb9e1876-ffcf-45bf-abd9-b21078f88f3e" providerId="ADAL" clId="{9AD97143-98FB-4579-9750-783D5C12E4A2}" dt="2023-06-13T09:53:00.202" v="50" actId="14100"/>
            <ac:spMkLst>
              <pc:docMk/>
              <pc:sldMasterMk cId="2232557041" sldId="2147483719"/>
              <pc:sldLayoutMk cId="1675949791" sldId="2147483721"/>
              <ac:spMk id="7" creationId="{6D58FB62-6305-D775-94D1-00380F2AC31D}"/>
            </ac:spMkLst>
          </pc:spChg>
        </pc:sldLayoutChg>
        <pc:sldLayoutChg chg="del">
          <pc:chgData name="Richardson, Stephanie (STFC,RAL,ISIS)" userId="fb9e1876-ffcf-45bf-abd9-b21078f88f3e" providerId="ADAL" clId="{9AD97143-98FB-4579-9750-783D5C12E4A2}" dt="2023-06-13T09:47:24.373" v="26" actId="2696"/>
          <pc:sldLayoutMkLst>
            <pc:docMk/>
            <pc:sldMasterMk cId="2232557041" sldId="2147483719"/>
            <pc:sldLayoutMk cId="1922209044" sldId="2147483722"/>
          </pc:sldLayoutMkLst>
        </pc:sldLayoutChg>
        <pc:sldLayoutChg chg="del">
          <pc:chgData name="Richardson, Stephanie (STFC,RAL,ISIS)" userId="fb9e1876-ffcf-45bf-abd9-b21078f88f3e" providerId="ADAL" clId="{9AD97143-98FB-4579-9750-783D5C12E4A2}" dt="2023-06-13T09:50:02.353" v="40" actId="2696"/>
          <pc:sldLayoutMkLst>
            <pc:docMk/>
            <pc:sldMasterMk cId="2232557041" sldId="2147483719"/>
            <pc:sldLayoutMk cId="1863908208" sldId="2147483723"/>
          </pc:sldLayoutMkLst>
        </pc:sldLayoutChg>
        <pc:sldLayoutChg chg="modSp mod">
          <pc:chgData name="Richardson, Stephanie (STFC,RAL,ISIS)" userId="fb9e1876-ffcf-45bf-abd9-b21078f88f3e" providerId="ADAL" clId="{9AD97143-98FB-4579-9750-783D5C12E4A2}" dt="2023-06-13T09:55:17.820" v="147" actId="14100"/>
          <pc:sldLayoutMkLst>
            <pc:docMk/>
            <pc:sldMasterMk cId="2232557041" sldId="2147483719"/>
            <pc:sldLayoutMk cId="1747815310" sldId="2147483724"/>
          </pc:sldLayoutMkLst>
          <pc:spChg chg="mod">
            <ac:chgData name="Richardson, Stephanie (STFC,RAL,ISIS)" userId="fb9e1876-ffcf-45bf-abd9-b21078f88f3e" providerId="ADAL" clId="{9AD97143-98FB-4579-9750-783D5C12E4A2}" dt="2023-06-13T09:55:17.820" v="147" actId="14100"/>
            <ac:spMkLst>
              <pc:docMk/>
              <pc:sldMasterMk cId="2232557041" sldId="2147483719"/>
              <pc:sldLayoutMk cId="1747815310" sldId="2147483724"/>
              <ac:spMk id="4" creationId="{D3A8A21F-2C7D-3EED-D3DE-935B34DCFB6C}"/>
            </ac:spMkLst>
          </pc:spChg>
        </pc:sldLayoutChg>
        <pc:sldLayoutChg chg="mod">
          <pc:chgData name="Richardson, Stephanie (STFC,RAL,ISIS)" userId="fb9e1876-ffcf-45bf-abd9-b21078f88f3e" providerId="ADAL" clId="{9AD97143-98FB-4579-9750-783D5C12E4A2}" dt="2023-06-13T09:52:36.938" v="49" actId="6014"/>
          <pc:sldLayoutMkLst>
            <pc:docMk/>
            <pc:sldMasterMk cId="2232557041" sldId="2147483719"/>
            <pc:sldLayoutMk cId="3910029188" sldId="2147483725"/>
          </pc:sldLayoutMkLst>
        </pc:sldLayoutChg>
        <pc:sldLayoutChg chg="del">
          <pc:chgData name="Richardson, Stephanie (STFC,RAL,ISIS)" userId="fb9e1876-ffcf-45bf-abd9-b21078f88f3e" providerId="ADAL" clId="{9AD97143-98FB-4579-9750-783D5C12E4A2}" dt="2023-06-13T09:44:59.998" v="5" actId="47"/>
          <pc:sldLayoutMkLst>
            <pc:docMk/>
            <pc:sldMasterMk cId="2232557041" sldId="2147483719"/>
            <pc:sldLayoutMk cId="963376447" sldId="2147483726"/>
          </pc:sldLayoutMkLst>
        </pc:sldLayoutChg>
        <pc:sldLayoutChg chg="new del mod">
          <pc:chgData name="Richardson, Stephanie (STFC,RAL,ISIS)" userId="fb9e1876-ffcf-45bf-abd9-b21078f88f3e" providerId="ADAL" clId="{9AD97143-98FB-4579-9750-783D5C12E4A2}" dt="2023-06-13T09:51:18.793" v="46" actId="2696"/>
          <pc:sldLayoutMkLst>
            <pc:docMk/>
            <pc:sldMasterMk cId="2232557041" sldId="2147483719"/>
            <pc:sldLayoutMk cId="2812007920" sldId="2147483726"/>
          </pc:sldLayoutMkLst>
        </pc:sldLayoutChg>
        <pc:sldLayoutChg chg="addSp delSp modSp add mod modTransition">
          <pc:chgData name="Richardson, Stephanie (STFC,RAL,ISIS)" userId="fb9e1876-ffcf-45bf-abd9-b21078f88f3e" providerId="ADAL" clId="{9AD97143-98FB-4579-9750-783D5C12E4A2}" dt="2023-06-13T09:55:09.755" v="146" actId="6014"/>
          <pc:sldLayoutMkLst>
            <pc:docMk/>
            <pc:sldMasterMk cId="2232557041" sldId="2147483719"/>
            <pc:sldLayoutMk cId="3623609204" sldId="2147483726"/>
          </pc:sldLayoutMkLst>
          <pc:spChg chg="add mod">
            <ac:chgData name="Richardson, Stephanie (STFC,RAL,ISIS)" userId="fb9e1876-ffcf-45bf-abd9-b21078f88f3e" providerId="ADAL" clId="{9AD97143-98FB-4579-9750-783D5C12E4A2}" dt="2023-06-13T09:54:20.608" v="129" actId="14100"/>
            <ac:spMkLst>
              <pc:docMk/>
              <pc:sldMasterMk cId="2232557041" sldId="2147483719"/>
              <pc:sldLayoutMk cId="3623609204" sldId="2147483726"/>
              <ac:spMk id="2" creationId="{39A72C94-07DD-E2CA-345A-A35125CE44A6}"/>
            </ac:spMkLst>
          </pc:spChg>
          <pc:spChg chg="add mod">
            <ac:chgData name="Richardson, Stephanie (STFC,RAL,ISIS)" userId="fb9e1876-ffcf-45bf-abd9-b21078f88f3e" providerId="ADAL" clId="{9AD97143-98FB-4579-9750-783D5C12E4A2}" dt="2023-06-13T09:54:25.892" v="133" actId="408"/>
            <ac:spMkLst>
              <pc:docMk/>
              <pc:sldMasterMk cId="2232557041" sldId="2147483719"/>
              <pc:sldLayoutMk cId="3623609204" sldId="2147483726"/>
              <ac:spMk id="3" creationId="{1BFA7CDF-E186-FDDF-CF2E-0B3F10DB84DD}"/>
            </ac:spMkLst>
          </pc:spChg>
          <pc:spChg chg="add del">
            <ac:chgData name="Richardson, Stephanie (STFC,RAL,ISIS)" userId="fb9e1876-ffcf-45bf-abd9-b21078f88f3e" providerId="ADAL" clId="{9AD97143-98FB-4579-9750-783D5C12E4A2}" dt="2023-06-13T09:54:32.809" v="134" actId="11529"/>
            <ac:spMkLst>
              <pc:docMk/>
              <pc:sldMasterMk cId="2232557041" sldId="2147483719"/>
              <pc:sldLayoutMk cId="3623609204" sldId="2147483726"/>
              <ac:spMk id="4" creationId="{97D7855A-65D1-22A7-5579-ACA2935602DA}"/>
            </ac:spMkLst>
          </pc:spChg>
          <pc:spChg chg="mod">
            <ac:chgData name="Richardson, Stephanie (STFC,RAL,ISIS)" userId="fb9e1876-ffcf-45bf-abd9-b21078f88f3e" providerId="ADAL" clId="{9AD97143-98FB-4579-9750-783D5C12E4A2}" dt="2023-06-13T09:54:22.662" v="132" actId="1038"/>
            <ac:spMkLst>
              <pc:docMk/>
              <pc:sldMasterMk cId="2232557041" sldId="2147483719"/>
              <pc:sldLayoutMk cId="3623609204" sldId="2147483726"/>
              <ac:spMk id="6" creationId="{9E2D15B4-3C1F-6E32-114C-0E3C063437E2}"/>
            </ac:spMkLst>
          </pc:spChg>
          <pc:spChg chg="del">
            <ac:chgData name="Richardson, Stephanie (STFC,RAL,ISIS)" userId="fb9e1876-ffcf-45bf-abd9-b21078f88f3e" providerId="ADAL" clId="{9AD97143-98FB-4579-9750-783D5C12E4A2}" dt="2023-06-13T09:53:29.553" v="56" actId="478"/>
            <ac:spMkLst>
              <pc:docMk/>
              <pc:sldMasterMk cId="2232557041" sldId="2147483719"/>
              <pc:sldLayoutMk cId="3623609204" sldId="2147483726"/>
              <ac:spMk id="7" creationId="{6D58FB62-6305-D775-94D1-00380F2AC31D}"/>
            </ac:spMkLst>
          </pc:spChg>
          <pc:spChg chg="add mod">
            <ac:chgData name="Richardson, Stephanie (STFC,RAL,ISIS)" userId="fb9e1876-ffcf-45bf-abd9-b21078f88f3e" providerId="ADAL" clId="{9AD97143-98FB-4579-9750-783D5C12E4A2}" dt="2023-06-13T09:54:56.659" v="145" actId="14100"/>
            <ac:spMkLst>
              <pc:docMk/>
              <pc:sldMasterMk cId="2232557041" sldId="2147483719"/>
              <pc:sldLayoutMk cId="3623609204" sldId="2147483726"/>
              <ac:spMk id="8" creationId="{4A93167B-5805-9EBB-6E54-360D545AFA15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2652264531" sldId="2147483754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2652264531" sldId="2147483754"/>
              <ac:spMk id="4" creationId="{B7783C9B-D14B-899C-B084-D233E5CF9D89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2652264531" sldId="2147483754"/>
              <ac:spMk id="5" creationId="{2E2C38EF-93AE-9214-FDFE-009AE71CD7A1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2652264531" sldId="2147483754"/>
              <ac:spMk id="6" creationId="{4E881CBA-3EB3-43A7-D2FA-2410CF2BAE2D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3831121784" sldId="2147483755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831121784" sldId="2147483755"/>
              <ac:spMk id="4" creationId="{0311ECD2-7228-FC6F-D057-E1D381721D2D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831121784" sldId="2147483755"/>
              <ac:spMk id="5" creationId="{A0501347-B148-1746-115D-B3672939A7E1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831121784" sldId="2147483755"/>
              <ac:spMk id="6" creationId="{E474C7FE-56F7-317A-6A29-7F808D2B3C8A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1672187643" sldId="2147483756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672187643" sldId="2147483756"/>
              <ac:spMk id="4" creationId="{DC61FB1F-7BDA-DC86-9EF3-DB36350C8D2F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672187643" sldId="2147483756"/>
              <ac:spMk id="5" creationId="{C77E4339-5CB2-7EDB-C9AA-C007FA14F698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672187643" sldId="2147483756"/>
              <ac:spMk id="6" creationId="{1B47BCC8-EC59-1A12-7C24-DEA423BC7F75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1546897535" sldId="2147483757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546897535" sldId="2147483757"/>
              <ac:spMk id="5" creationId="{C400EE24-2BFB-8E46-2E66-3BA36D59A1CA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546897535" sldId="2147483757"/>
              <ac:spMk id="6" creationId="{F5F2556D-B5E1-EF44-908B-500C8837B6D3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546897535" sldId="2147483757"/>
              <ac:spMk id="7" creationId="{36B4910F-1642-C042-4D26-BC4F3A55A63E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3075672927" sldId="2147483758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075672927" sldId="2147483758"/>
              <ac:spMk id="7" creationId="{CF70523E-13BC-6AF4-F44B-1E81F5078040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075672927" sldId="2147483758"/>
              <ac:spMk id="8" creationId="{22ACC21D-81ED-0C7F-2CF7-CFDE23016EBF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075672927" sldId="2147483758"/>
              <ac:spMk id="9" creationId="{A75BA4D1-1395-871F-083F-CCC3ADAA7675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107841998" sldId="2147483759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07841998" sldId="2147483759"/>
              <ac:spMk id="3" creationId="{ACA4210A-8AD6-DB76-6435-6F1565CF23B3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07841998" sldId="2147483759"/>
              <ac:spMk id="4" creationId="{E65DFFE2-973C-8808-2027-0A0826D0678B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107841998" sldId="2147483759"/>
              <ac:spMk id="5" creationId="{2827C7D8-7501-4918-C3A4-210FC2D1AD31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528458597" sldId="2147483760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528458597" sldId="2147483760"/>
              <ac:spMk id="5" creationId="{0BBF7D06-9178-0519-324E-D3FAE1553A1C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528458597" sldId="2147483760"/>
              <ac:spMk id="6" creationId="{DDED0C21-14CC-0A4D-09D2-207115B3D4DC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528458597" sldId="2147483760"/>
              <ac:spMk id="7" creationId="{094D343D-82C5-3AAA-AADD-2197F991E673}"/>
            </ac:spMkLst>
          </pc:spChg>
        </pc:sldLayoutChg>
        <pc:sldLayoutChg chg="modSp">
          <pc:chgData name="Richardson, Stephanie (STFC,RAL,ISIS)" userId="fb9e1876-ffcf-45bf-abd9-b21078f88f3e" providerId="ADAL" clId="{9AD97143-98FB-4579-9750-783D5C12E4A2}" dt="2023-06-13T10:00:01.010" v="166"/>
          <pc:sldLayoutMkLst>
            <pc:docMk/>
            <pc:sldMasterMk cId="2232557041" sldId="2147483719"/>
            <pc:sldLayoutMk cId="3264549565" sldId="2147483761"/>
          </pc:sldLayoutMkLst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264549565" sldId="2147483761"/>
              <ac:spMk id="5" creationId="{687748DA-A10C-6B03-FEDA-D99AE6E85A9B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264549565" sldId="2147483761"/>
              <ac:spMk id="6" creationId="{5009BA5F-3B12-9A62-2D70-80CF77B9951B}"/>
            </ac:spMkLst>
          </pc:spChg>
          <pc:spChg chg="mod">
            <ac:chgData name="Richardson, Stephanie (STFC,RAL,ISIS)" userId="fb9e1876-ffcf-45bf-abd9-b21078f88f3e" providerId="ADAL" clId="{9AD97143-98FB-4579-9750-783D5C12E4A2}" dt="2023-06-13T10:00:01.010" v="166"/>
            <ac:spMkLst>
              <pc:docMk/>
              <pc:sldMasterMk cId="2232557041" sldId="2147483719"/>
              <pc:sldLayoutMk cId="3264549565" sldId="2147483761"/>
              <ac:spMk id="7" creationId="{361A75CB-A493-E2D5-0C56-6C9F25C86CA4}"/>
            </ac:spMkLst>
          </pc:spChg>
        </pc:sldLayoutChg>
      </pc:sldMasterChg>
      <pc:sldMasterChg chg="modSp mod modSldLayout">
        <pc:chgData name="Richardson, Stephanie (STFC,RAL,ISIS)" userId="fb9e1876-ffcf-45bf-abd9-b21078f88f3e" providerId="ADAL" clId="{9AD97143-98FB-4579-9750-783D5C12E4A2}" dt="2023-06-13T10:37:38.715" v="172" actId="14826"/>
        <pc:sldMasterMkLst>
          <pc:docMk/>
          <pc:sldMasterMk cId="3796829732" sldId="2147483727"/>
        </pc:sldMasterMkLst>
        <pc:picChg chg="mod">
          <ac:chgData name="Richardson, Stephanie (STFC,RAL,ISIS)" userId="fb9e1876-ffcf-45bf-abd9-b21078f88f3e" providerId="ADAL" clId="{9AD97143-98FB-4579-9750-783D5C12E4A2}" dt="2023-06-13T10:37:38.715" v="172" actId="14826"/>
          <ac:picMkLst>
            <pc:docMk/>
            <pc:sldMasterMk cId="3796829732" sldId="2147483727"/>
            <ac:picMk id="4" creationId="{C5EE97D3-004E-241C-1F4D-DA2001CE0425}"/>
          </ac:picMkLst>
        </pc:picChg>
        <pc:sldLayoutChg chg="mod">
          <pc:chgData name="Richardson, Stephanie (STFC,RAL,ISIS)" userId="fb9e1876-ffcf-45bf-abd9-b21078f88f3e" providerId="ADAL" clId="{9AD97143-98FB-4579-9750-783D5C12E4A2}" dt="2023-06-13T09:47:07.019" v="25" actId="6014"/>
          <pc:sldLayoutMkLst>
            <pc:docMk/>
            <pc:sldMasterMk cId="3796829732" sldId="2147483727"/>
            <pc:sldLayoutMk cId="1361455900" sldId="2147483733"/>
          </pc:sldLayoutMkLst>
        </pc:sldLayoutChg>
      </pc:sldMasterChg>
      <pc:sldMasterChg chg="new del mod addSldLayout delSldLayout">
        <pc:chgData name="Richardson, Stephanie (STFC,RAL,ISIS)" userId="fb9e1876-ffcf-45bf-abd9-b21078f88f3e" providerId="ADAL" clId="{9AD97143-98FB-4579-9750-783D5C12E4A2}" dt="2023-06-13T09:50:58.333" v="44" actId="6938"/>
        <pc:sldMasterMkLst>
          <pc:docMk/>
          <pc:sldMasterMk cId="2547378874" sldId="2147483734"/>
        </pc:sldMasterMkLst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1173839450" sldId="2147483735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2467079635" sldId="2147483736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2881842932" sldId="2147483737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509497509" sldId="2147483738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1104118082" sldId="2147483739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3458179380" sldId="2147483740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2874716688" sldId="2147483741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1545531455" sldId="2147483742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3260352868" sldId="2147483743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325583450" sldId="2147483744"/>
          </pc:sldLayoutMkLst>
        </pc:sldLayoutChg>
        <pc:sldLayoutChg chg="new del replId">
          <pc:chgData name="Richardson, Stephanie (STFC,RAL,ISIS)" userId="fb9e1876-ffcf-45bf-abd9-b21078f88f3e" providerId="ADAL" clId="{9AD97143-98FB-4579-9750-783D5C12E4A2}" dt="2023-06-13T09:50:58.333" v="44" actId="6938"/>
          <pc:sldLayoutMkLst>
            <pc:docMk/>
            <pc:sldMasterMk cId="2547378874" sldId="2147483734"/>
            <pc:sldLayoutMk cId="2583740436" sldId="2147483745"/>
          </pc:sldLayoutMkLst>
        </pc:sldLayoutChg>
      </pc:sldMasterChg>
      <pc:sldMasterChg chg="add mod addSldLayout delSldLayout modSldLayout">
        <pc:chgData name="Richardson, Stephanie (STFC,RAL,ISIS)" userId="fb9e1876-ffcf-45bf-abd9-b21078f88f3e" providerId="ADAL" clId="{9AD97143-98FB-4579-9750-783D5C12E4A2}" dt="2023-06-13T10:04:22.250" v="168" actId="6014"/>
        <pc:sldMasterMkLst>
          <pc:docMk/>
          <pc:sldMasterMk cId="3562387349" sldId="2147483734"/>
        </pc:sldMasterMkLst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379747361" sldId="2147483735"/>
          </pc:sldLayoutMkLst>
        </pc:sldLayoutChg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180950474" sldId="2147483736"/>
          </pc:sldLayoutMkLst>
        </pc:sldLayoutChg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2187053031" sldId="2147483737"/>
          </pc:sldLayoutMkLst>
        </pc:sldLayoutChg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1905161976" sldId="2147483738"/>
          </pc:sldLayoutMkLst>
        </pc:sldLayoutChg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3538624153" sldId="2147483739"/>
          </pc:sldLayoutMkLst>
        </pc:sldLayoutChg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2831710968" sldId="2147483740"/>
          </pc:sldLayoutMkLst>
        </pc:sldLayoutChg>
        <pc:sldLayoutChg chg="add del mod replId">
          <pc:chgData name="Richardson, Stephanie (STFC,RAL,ISIS)" userId="fb9e1876-ffcf-45bf-abd9-b21078f88f3e" providerId="ADAL" clId="{9AD97143-98FB-4579-9750-783D5C12E4A2}" dt="2023-06-13T09:58:53.153" v="165" actId="2696"/>
          <pc:sldLayoutMkLst>
            <pc:docMk/>
            <pc:sldMasterMk cId="3562387349" sldId="2147483734"/>
            <pc:sldLayoutMk cId="532212873" sldId="2147483741"/>
          </pc:sldLayoutMkLst>
        </pc:sldLayoutChg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2539774327" sldId="2147483742"/>
          </pc:sldLayoutMkLst>
        </pc:sldLayoutChg>
        <pc:sldLayoutChg chg="add mod replId">
          <pc:chgData name="Richardson, Stephanie (STFC,RAL,ISIS)" userId="fb9e1876-ffcf-45bf-abd9-b21078f88f3e" providerId="ADAL" clId="{9AD97143-98FB-4579-9750-783D5C12E4A2}" dt="2023-06-13T09:55:35.765" v="152" actId="2890"/>
          <pc:sldLayoutMkLst>
            <pc:docMk/>
            <pc:sldMasterMk cId="3562387349" sldId="2147483734"/>
            <pc:sldLayoutMk cId="2219480384" sldId="2147483743"/>
          </pc:sldLayoutMkLst>
        </pc:sldLayoutChg>
        <pc:sldLayoutChg chg="mod">
          <pc:chgData name="Richardson, Stephanie (STFC,RAL,ISIS)" userId="fb9e1876-ffcf-45bf-abd9-b21078f88f3e" providerId="ADAL" clId="{9AD97143-98FB-4579-9750-783D5C12E4A2}" dt="2023-06-13T10:04:22.250" v="168" actId="6014"/>
          <pc:sldLayoutMkLst>
            <pc:docMk/>
            <pc:sldMasterMk cId="3562387349" sldId="2147483734"/>
            <pc:sldLayoutMk cId="3840627009" sldId="2147483749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1C82ED0-7452-4354-A24E-35FB24BF9AE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6969E9-2182-2FF9-A02F-A1842CE2A4F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D66A77-BC89-4E24-A414-B6543411FF58}" type="datetimeFigureOut">
              <a:rPr lang="en-GB" smtClean="0"/>
              <a:t>16/10/2023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E84D48-5E89-47EA-5EE7-5780CF041D6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69F5C8-55D8-4294-92FA-96C28702B9F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4A80C6-5E9B-493C-B5B8-6FAC8DE86E5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307835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5D46A-4F53-F706-E005-3B7F94B067A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200" y="2557461"/>
            <a:ext cx="9144000" cy="1138240"/>
          </a:xfrm>
        </p:spPr>
        <p:txBody>
          <a:bodyPr anchor="t" anchorCtr="0">
            <a:normAutofit/>
          </a:bodyPr>
          <a:lstStyle>
            <a:lvl1pPr algn="l">
              <a:defRPr sz="3600" b="0">
                <a:latin typeface="+mj-lt"/>
              </a:defRPr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C7060A-4567-A74A-3AF0-E66CB6AC334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03200" y="3929062"/>
            <a:ext cx="9144000" cy="43134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speaker name</a:t>
            </a:r>
            <a:endParaRPr lang="en-GB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7C9208F-2B17-BF13-15F3-C2942141E5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3200" y="4610100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location 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633D74CF-0634-649D-508B-5F74DC1A060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3200" y="4930325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date </a:t>
            </a:r>
          </a:p>
        </p:txBody>
      </p:sp>
    </p:spTree>
    <p:extLst>
      <p:ext uri="{BB962C8B-B14F-4D97-AF65-F5344CB8AC3E}">
        <p14:creationId xmlns:p14="http://schemas.microsoft.com/office/powerpoint/2010/main" val="13614559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73409-495B-2752-6BF2-B1848FDE6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F4D184-1DF7-03BD-F6A8-1290E291CF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66700" y="1304925"/>
            <a:ext cx="5580000" cy="385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F207A8-6978-C1D1-B0D6-FDA0CC1F42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1383" y="1304925"/>
            <a:ext cx="5580000" cy="385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00EE24-2BFB-8E46-2E66-3BA36D59A1C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16/10/2023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F2556D-B5E1-EF44-908B-500C8837B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B4910F-1642-C042-4D26-BC4F3A55A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68975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38E961-1532-85E1-EF19-CD6FD29F8D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701" y="1304925"/>
            <a:ext cx="5580000" cy="7457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52AB67-467B-B4C7-6EEB-C8D144E364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66700" y="2330075"/>
            <a:ext cx="5580000" cy="28467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F16626-4911-CA49-90C2-CE3262F728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1380" y="1304925"/>
            <a:ext cx="5580001" cy="7457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2FF839-783C-36FF-2F59-B33FD00F2E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1379" y="2330075"/>
            <a:ext cx="5580003" cy="28467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70523E-13BC-6AF4-F44B-1E81F507804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16/10/2023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ACC21D-81ED-0C7F-2CF7-CFDE23016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5BA4D1-1395-871F-083F-CCC3ADAA7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6479E40-CA8C-9DEB-E10E-9B0E9423E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756729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A4210A-8AD6-DB76-6435-6F1565CF23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16/10/2023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5DFFE2-973C-8808-2027-0A0826D06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27C7D8-7501-4918-C3A4-210FC2D1A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53C41D6-330E-7D22-3BA7-5AD129D23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78419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82BAE-96E7-8067-F384-6C81451D56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365125"/>
            <a:ext cx="5825382" cy="481428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E5DF8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Click to edit Master text styles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Second level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Third level</a:t>
            </a:r>
          </a:p>
          <a:p>
            <a:pPr marL="1600200" marR="0" lvl="3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Fourth level</a:t>
            </a:r>
          </a:p>
          <a:p>
            <a:pPr marL="2057400" marR="0" lvl="4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Fifth level</a:t>
            </a: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srgbClr val="676767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17ED95-2655-DA64-A0CC-0DB50CEC6D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6700" y="1418324"/>
            <a:ext cx="5588000" cy="37610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BF7D06-9178-0519-324E-D3FAE1553A1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16/10/2023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ED0C21-14CC-0A4D-09D2-207115B3D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4D343D-82C5-3AAA-AADD-2197F991E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7006FAE-DBD1-BA77-7F74-11A8DCE9D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5588000" cy="86546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284585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03EE30-E243-DD16-09E0-8B68AEC324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7" y="365125"/>
            <a:ext cx="6738195" cy="478812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7748DA-A10C-6B03-FEDA-D99AE6E85A9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16/10/2023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09BA5F-3B12-9A62-2D70-80CF77B99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1A75CB-A493-E2D5-0C56-6C9F25C86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DEDEF678-90EE-1594-AB80-39E97C15D7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6700" y="1418324"/>
            <a:ext cx="4638586" cy="37610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BA06E30-B013-E2B6-FBD1-5AB600612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4638586" cy="86546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645495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3896746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8">
            <a:extLst>
              <a:ext uri="{FF2B5EF4-FFF2-40B4-BE49-F238E27FC236}">
                <a16:creationId xmlns:a16="http://schemas.microsoft.com/office/drawing/2014/main" id="{BCE196B2-446B-C638-E24B-42F7A659B1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58293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E2D15B4-3C1F-6E32-114C-0E3C063437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88100" y="1304922"/>
            <a:ext cx="4025900" cy="4351339"/>
          </a:xfrm>
        </p:spPr>
        <p:txBody>
          <a:bodyPr/>
          <a:lstStyle/>
          <a:p>
            <a:endParaRPr lang="en-GB"/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6D58FB62-6305-D775-94D1-00380F2AC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4925"/>
            <a:ext cx="58293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19530548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,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8">
            <a:extLst>
              <a:ext uri="{FF2B5EF4-FFF2-40B4-BE49-F238E27FC236}">
                <a16:creationId xmlns:a16="http://schemas.microsoft.com/office/drawing/2014/main" id="{BCE196B2-446B-C638-E24B-42F7A659B1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58293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E2D15B4-3C1F-6E32-114C-0E3C063437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8980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39A72C94-07DD-E2CA-345A-A35125CE44A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670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1BFA7CDF-E186-FDDF-CF2E-0B3F10DB84D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7825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A93167B-5805-9EBB-6E54-360D545AFA1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6700" y="1117600"/>
            <a:ext cx="10223500" cy="8382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393287634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8">
            <a:extLst>
              <a:ext uri="{FF2B5EF4-FFF2-40B4-BE49-F238E27FC236}">
                <a16:creationId xmlns:a16="http://schemas.microsoft.com/office/drawing/2014/main" id="{3BF16C2F-A1C7-9D4A-331C-5D46DAAB20B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63246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/>
              <a:t>Click to edit title</a:t>
            </a:r>
            <a:endParaRPr lang="en-GB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D3A8A21F-2C7D-3EED-D3DE-935B34DCF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4925"/>
            <a:ext cx="10261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19222521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5D46A-4F53-F706-E005-3B7F94B067A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200" y="2557461"/>
            <a:ext cx="9144000" cy="1138240"/>
          </a:xfrm>
        </p:spPr>
        <p:txBody>
          <a:bodyPr anchor="t" anchorCtr="0">
            <a:normAutofit/>
          </a:bodyPr>
          <a:lstStyle>
            <a:lvl1pPr algn="l">
              <a:defRPr sz="3600" b="0">
                <a:latin typeface="+mj-lt"/>
              </a:defRPr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C7060A-4567-A74A-3AF0-E66CB6AC334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03200" y="3929062"/>
            <a:ext cx="9144000" cy="43134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speaker name</a:t>
            </a:r>
            <a:endParaRPr lang="en-GB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7C9208F-2B17-BF13-15F3-C2942141E5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3200" y="4610100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location 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633D74CF-0634-649D-508B-5F74DC1A060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3200" y="4930325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date </a:t>
            </a:r>
          </a:p>
        </p:txBody>
      </p:sp>
    </p:spTree>
    <p:extLst>
      <p:ext uri="{BB962C8B-B14F-4D97-AF65-F5344CB8AC3E}">
        <p14:creationId xmlns:p14="http://schemas.microsoft.com/office/powerpoint/2010/main" val="7277783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678089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B4CB8-F44D-BEE4-6DCA-1B2662AB00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699" y="1122363"/>
            <a:ext cx="11654683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BCF0F3-44B5-9EF2-3A88-E4424DDC89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" y="3602038"/>
            <a:ext cx="11654682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783C9B-D14B-899C-B084-D233E5CF9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16/10/2023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2C38EF-93AE-9214-FDFE-009AE71CD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881CBA-3EB3-43A7-D2FA-2410CF2BA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067073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4E776-F347-2357-03E5-35C58A736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654682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132FCD-286F-104A-BCF2-B9138BD0B6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699" y="1304925"/>
            <a:ext cx="11654683" cy="386559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1ECD2-7228-FC6F-D057-E1D381721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16/10/2023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501347-B148-1746-115D-B3672939A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74C7FE-56F7-317A-6A29-7F808D2B3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59000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41C41-E6F8-8CDB-15CB-AFE023C13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1709738"/>
            <a:ext cx="11654682" cy="2852737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9976CA-B5E0-87F5-9BB8-567EA6D050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699" y="4700187"/>
            <a:ext cx="11654683" cy="448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1FB1F-7BDA-DC86-9EF3-DB36350C8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16/10/2023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7E4339-5CB2-7EDB-C9AA-C007FA14F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47BCC8-EC59-1A12-7C24-DEA423BC7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313434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73409-495B-2752-6BF2-B1848FDE6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F4D184-1DF7-03BD-F6A8-1290E291CF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66700" y="1304925"/>
            <a:ext cx="5580000" cy="385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F207A8-6978-C1D1-B0D6-FDA0CC1F42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1383" y="1304925"/>
            <a:ext cx="5580000" cy="385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00EE24-2BFB-8E46-2E66-3BA36D59A1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16/10/2023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F2556D-B5E1-EF44-908B-500C8837B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B4910F-1642-C042-4D26-BC4F3A55A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</p:spPr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2497945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38E961-1532-85E1-EF19-CD6FD29F8D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701" y="1304925"/>
            <a:ext cx="5580000" cy="7457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52AB67-467B-B4C7-6EEB-C8D144E364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66700" y="2330075"/>
            <a:ext cx="5580000" cy="28467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F16626-4911-CA49-90C2-CE3262F728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1380" y="1304925"/>
            <a:ext cx="5580001" cy="7457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2FF839-783C-36FF-2F59-B33FD00F2E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1379" y="2330075"/>
            <a:ext cx="5580003" cy="28467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70523E-13BC-6AF4-F44B-1E81F5078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16/10/2023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ACC21D-81ED-0C7F-2CF7-CFDE23016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5BA4D1-1395-871F-083F-CCC3ADAA7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6479E40-CA8C-9DEB-E10E-9B0E9423E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7631575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A4210A-8AD6-DB76-6435-6F1565CF23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16/10/2023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5DFFE2-973C-8808-2027-0A0826D06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27C7D8-7501-4918-C3A4-210FC2D1A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53C41D6-330E-7D22-3BA7-5AD129D23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4015038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82BAE-96E7-8067-F384-6C81451D56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365125"/>
            <a:ext cx="5825382" cy="481428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E5DF8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Click to edit Master text styles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Second level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Third level</a:t>
            </a:r>
          </a:p>
          <a:p>
            <a:pPr marL="1600200" marR="0" lvl="3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Fourth level</a:t>
            </a:r>
          </a:p>
          <a:p>
            <a:pPr marL="2057400" marR="0" lvl="4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Fifth level</a:t>
            </a: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srgbClr val="676767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17ED95-2655-DA64-A0CC-0DB50CEC6D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6700" y="1418324"/>
            <a:ext cx="5588000" cy="37610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BF7D06-9178-0519-324E-D3FAE1553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16/10/2023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ED0C21-14CC-0A4D-09D2-207115B3D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4D343D-82C5-3AAA-AADD-2197F991E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7006FAE-DBD1-BA77-7F74-11A8DCE9D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5588000" cy="86546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0907119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03EE30-E243-DD16-09E0-8B68AEC324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7" y="365125"/>
            <a:ext cx="6738195" cy="478812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7748DA-A10C-6B03-FEDA-D99AE6E85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16/10/2023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09BA5F-3B12-9A62-2D70-80CF77B99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1A75CB-A493-E2D5-0C56-6C9F25C86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DEDEF678-90EE-1594-AB80-39E97C15D7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6700" y="1418324"/>
            <a:ext cx="4638586" cy="37610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BA06E30-B013-E2B6-FBD1-5AB600612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4638586" cy="86546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5619910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4062700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8">
            <a:extLst>
              <a:ext uri="{FF2B5EF4-FFF2-40B4-BE49-F238E27FC236}">
                <a16:creationId xmlns:a16="http://schemas.microsoft.com/office/drawing/2014/main" id="{BCE196B2-446B-C638-E24B-42F7A659B1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58293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E2D15B4-3C1F-6E32-114C-0E3C063437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88100" y="1304922"/>
            <a:ext cx="4025900" cy="4351339"/>
          </a:xfrm>
        </p:spPr>
        <p:txBody>
          <a:bodyPr/>
          <a:lstStyle/>
          <a:p>
            <a:endParaRPr lang="en-GB"/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6D58FB62-6305-D775-94D1-00380F2AC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4925"/>
            <a:ext cx="58293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3283479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,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8">
            <a:extLst>
              <a:ext uri="{FF2B5EF4-FFF2-40B4-BE49-F238E27FC236}">
                <a16:creationId xmlns:a16="http://schemas.microsoft.com/office/drawing/2014/main" id="{BCE196B2-446B-C638-E24B-42F7A659B1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58293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E2D15B4-3C1F-6E32-114C-0E3C063437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388100" y="1304922"/>
            <a:ext cx="4025900" cy="4351339"/>
          </a:xfrm>
        </p:spPr>
        <p:txBody>
          <a:bodyPr/>
          <a:lstStyle/>
          <a:p>
            <a:endParaRPr lang="en-GB"/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6D58FB62-6305-D775-94D1-00380F2AC3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4925"/>
            <a:ext cx="58293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167594979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,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8">
            <a:extLst>
              <a:ext uri="{FF2B5EF4-FFF2-40B4-BE49-F238E27FC236}">
                <a16:creationId xmlns:a16="http://schemas.microsoft.com/office/drawing/2014/main" id="{BCE196B2-446B-C638-E24B-42F7A659B1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58293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E2D15B4-3C1F-6E32-114C-0E3C063437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8980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39A72C94-07DD-E2CA-345A-A35125CE44A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670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1BFA7CDF-E186-FDDF-CF2E-0B3F10DB84D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7825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A93167B-5805-9EBB-6E54-360D545AFA1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6700" y="1117600"/>
            <a:ext cx="10223500" cy="8382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315547079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8">
            <a:extLst>
              <a:ext uri="{FF2B5EF4-FFF2-40B4-BE49-F238E27FC236}">
                <a16:creationId xmlns:a16="http://schemas.microsoft.com/office/drawing/2014/main" id="{3BF16C2F-A1C7-9D4A-331C-5D46DAAB20B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63246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/>
              <a:t>Click to edit title</a:t>
            </a:r>
            <a:endParaRPr lang="en-GB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D3A8A21F-2C7D-3EED-D3DE-935B34DCF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4925"/>
            <a:ext cx="10261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916302729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5D46A-4F53-F706-E005-3B7F94B067A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200" y="2557461"/>
            <a:ext cx="9144000" cy="1138240"/>
          </a:xfrm>
        </p:spPr>
        <p:txBody>
          <a:bodyPr anchor="t" anchorCtr="0">
            <a:normAutofit/>
          </a:bodyPr>
          <a:lstStyle>
            <a:lvl1pPr algn="l">
              <a:defRPr sz="3600" b="0">
                <a:latin typeface="+mj-lt"/>
              </a:defRPr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C7060A-4567-A74A-3AF0-E66CB6AC334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03200" y="3929062"/>
            <a:ext cx="9144000" cy="43134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speaker name</a:t>
            </a:r>
            <a:endParaRPr lang="en-GB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7C9208F-2B17-BF13-15F3-C2942141E5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3200" y="4610100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location 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633D74CF-0634-649D-508B-5F74DC1A060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3200" y="4930325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date </a:t>
            </a:r>
          </a:p>
        </p:txBody>
      </p:sp>
    </p:spTree>
    <p:extLst>
      <p:ext uri="{BB962C8B-B14F-4D97-AF65-F5344CB8AC3E}">
        <p14:creationId xmlns:p14="http://schemas.microsoft.com/office/powerpoint/2010/main" val="784310797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B4CB8-F44D-BEE4-6DCA-1B2662AB00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699" y="1122363"/>
            <a:ext cx="11654683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BCF0F3-44B5-9EF2-3A88-E4424DDC89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" y="3602038"/>
            <a:ext cx="11654682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783C9B-D14B-899C-B084-D233E5CF9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16/10/2023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2C38EF-93AE-9214-FDFE-009AE71CD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881CBA-3EB3-43A7-D2FA-2410CF2BA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974736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4E776-F347-2357-03E5-35C58A736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654682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132FCD-286F-104A-BCF2-B9138BD0B6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699" y="1304925"/>
            <a:ext cx="11654683" cy="386559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1ECD2-7228-FC6F-D057-E1D381721D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16/10/2023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501347-B148-1746-115D-B3672939A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74C7FE-56F7-317A-6A29-7F808D2B3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95047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41C41-E6F8-8CDB-15CB-AFE023C13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1709738"/>
            <a:ext cx="11654682" cy="2852737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9976CA-B5E0-87F5-9BB8-567EA6D050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699" y="4700187"/>
            <a:ext cx="11654683" cy="448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1FB1F-7BDA-DC86-9EF3-DB36350C8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16/10/2023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7E4339-5CB2-7EDB-C9AA-C007FA14F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47BCC8-EC59-1A12-7C24-DEA423BC7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8705303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73409-495B-2752-6BF2-B1848FDE66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F4D184-1DF7-03BD-F6A8-1290E291CFC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66700" y="1304925"/>
            <a:ext cx="5580000" cy="385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F207A8-6978-C1D1-B0D6-FDA0CC1F42B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1383" y="1304925"/>
            <a:ext cx="5580000" cy="38520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00EE24-2BFB-8E46-2E66-3BA36D59A1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16/10/2023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F2556D-B5E1-EF44-908B-500C8837B6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B4910F-1642-C042-4D26-BC4F3A55A6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</p:spPr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05161976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38E961-1532-85E1-EF19-CD6FD29F8D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701" y="1304925"/>
            <a:ext cx="5580000" cy="7457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52AB67-467B-B4C7-6EEB-C8D144E364E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66700" y="2330075"/>
            <a:ext cx="5580000" cy="28467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F16626-4911-CA49-90C2-CE3262F728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1380" y="1304925"/>
            <a:ext cx="5580001" cy="745721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2FF839-783C-36FF-2F59-B33FD00F2E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1379" y="2330075"/>
            <a:ext cx="5580003" cy="28467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F70523E-13BC-6AF4-F44B-1E81F5078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16/10/2023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ACC21D-81ED-0C7F-2CF7-CFDE23016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75BA4D1-1395-871F-083F-CCC3ADAA76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6479E40-CA8C-9DEB-E10E-9B0E9423E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3862415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A4210A-8AD6-DB76-6435-6F1565CF23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16/10/2023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5DFFE2-973C-8808-2027-0A0826D06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27C7D8-7501-4918-C3A4-210FC2D1AD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153C41D6-330E-7D22-3BA7-5AD129D23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087100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3171096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82BAE-96E7-8067-F384-6C81451D56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365125"/>
            <a:ext cx="5825382" cy="4814280"/>
          </a:xfrm>
          <a:prstGeom prst="rect">
            <a:avLst/>
          </a:prstGeo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8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1E5DF8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Click to edit Master text styles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Second level</a:t>
            </a:r>
          </a:p>
          <a:p>
            <a:pPr marL="1143000" marR="0" lvl="2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Third level</a:t>
            </a:r>
          </a:p>
          <a:p>
            <a:pPr marL="1600200" marR="0" lvl="3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Fourth level</a:t>
            </a:r>
          </a:p>
          <a:p>
            <a:pPr marL="2057400" marR="0" lvl="4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600" b="0" i="0" u="none" strike="noStrike" kern="1200" cap="none" spc="0" normalizeH="0" baseline="0" noProof="0" dirty="0">
                <a:ln>
                  <a:noFill/>
                </a:ln>
                <a:solidFill>
                  <a:srgbClr val="676767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Fifth level</a:t>
            </a:r>
            <a:endParaRPr kumimoji="0" lang="en-GB" sz="1600" b="0" i="0" u="none" strike="noStrike" kern="1200" cap="none" spc="0" normalizeH="0" baseline="0" noProof="0" dirty="0">
              <a:ln>
                <a:noFill/>
              </a:ln>
              <a:solidFill>
                <a:srgbClr val="676767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17ED95-2655-DA64-A0CC-0DB50CEC6D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6700" y="1418324"/>
            <a:ext cx="5588000" cy="37610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BF7D06-9178-0519-324E-D3FAE1553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16/10/2023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ED0C21-14CC-0A4D-09D2-207115B3D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94D343D-82C5-3AAA-AADD-2197F991E6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7006FAE-DBD1-BA77-7F74-11A8DCE9D3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5588000" cy="86546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397743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, three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Placeholder 8">
            <a:extLst>
              <a:ext uri="{FF2B5EF4-FFF2-40B4-BE49-F238E27FC236}">
                <a16:creationId xmlns:a16="http://schemas.microsoft.com/office/drawing/2014/main" id="{BCE196B2-446B-C638-E24B-42F7A659B1D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58293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9E2D15B4-3C1F-6E32-114C-0E3C063437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8980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39A72C94-07DD-E2CA-345A-A35125CE44A6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6670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1BFA7CDF-E186-FDDF-CF2E-0B3F10DB84D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778251" y="2286000"/>
            <a:ext cx="3201066" cy="3213102"/>
          </a:xfrm>
        </p:spPr>
        <p:txBody>
          <a:bodyPr/>
          <a:lstStyle/>
          <a:p>
            <a:endParaRPr lang="en-GB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A93167B-5805-9EBB-6E54-360D545AFA1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66700" y="1117600"/>
            <a:ext cx="10223500" cy="8382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3623609204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403EE30-E243-DD16-09E0-8B68AEC324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7" y="365125"/>
            <a:ext cx="6738195" cy="478812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7748DA-A10C-6B03-FEDA-D99AE6E85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6E3D24-6BCE-48F4-B6DB-AB007E8B5F8E}" type="datetimeFigureOut">
              <a:rPr lang="en-GB" smtClean="0"/>
              <a:t>16/10/2023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09BA5F-3B12-9A62-2D70-80CF77B99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61A75CB-A493-E2D5-0C56-6C9F25C86C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601B8E-4C5D-4D9E-8821-9696CA0E0E3F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DEDEF678-90EE-1594-AB80-39E97C15D7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66700" y="1418324"/>
            <a:ext cx="4638586" cy="37610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BA06E30-B013-E2B6-FBD1-5AB600612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4638586" cy="865469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194803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,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Placeholder 8">
            <a:extLst>
              <a:ext uri="{FF2B5EF4-FFF2-40B4-BE49-F238E27FC236}">
                <a16:creationId xmlns:a16="http://schemas.microsoft.com/office/drawing/2014/main" id="{3BF16C2F-A1C7-9D4A-331C-5D46DAAB20B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6700" y="365125"/>
            <a:ext cx="63246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lvl1pPr>
              <a:defRPr/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4" name="Text Placeholder 9">
            <a:extLst>
              <a:ext uri="{FF2B5EF4-FFF2-40B4-BE49-F238E27FC236}">
                <a16:creationId xmlns:a16="http://schemas.microsoft.com/office/drawing/2014/main" id="{D3A8A21F-2C7D-3EED-D3DE-935B34DCFB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700" y="1304925"/>
            <a:ext cx="10261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17478153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5D46A-4F53-F706-E005-3B7F94B067A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03200" y="2557461"/>
            <a:ext cx="9144000" cy="1138240"/>
          </a:xfrm>
        </p:spPr>
        <p:txBody>
          <a:bodyPr anchor="t" anchorCtr="0">
            <a:normAutofit/>
          </a:bodyPr>
          <a:lstStyle>
            <a:lvl1pPr algn="l">
              <a:defRPr sz="3600" b="0">
                <a:latin typeface="+mj-lt"/>
              </a:defRPr>
            </a:lvl1pPr>
          </a:lstStyle>
          <a:p>
            <a:r>
              <a:rPr lang="en-US" dirty="0"/>
              <a:t>Click to edit title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2C7060A-4567-A74A-3AF0-E66CB6AC334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203200" y="3929062"/>
            <a:ext cx="9144000" cy="431349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speaker name</a:t>
            </a:r>
            <a:endParaRPr lang="en-GB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7C9208F-2B17-BF13-15F3-C2942141E56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03200" y="4610100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location </a:t>
            </a:r>
          </a:p>
        </p:txBody>
      </p:sp>
      <p:sp>
        <p:nvSpPr>
          <p:cNvPr id="18" name="Text Placeholder 13">
            <a:extLst>
              <a:ext uri="{FF2B5EF4-FFF2-40B4-BE49-F238E27FC236}">
                <a16:creationId xmlns:a16="http://schemas.microsoft.com/office/drawing/2014/main" id="{633D74CF-0634-649D-508B-5F74DC1A060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03200" y="4930325"/>
            <a:ext cx="8648700" cy="263975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 dirty="0"/>
              <a:t>Click to edit date </a:t>
            </a:r>
          </a:p>
        </p:txBody>
      </p:sp>
    </p:spTree>
    <p:extLst>
      <p:ext uri="{BB962C8B-B14F-4D97-AF65-F5344CB8AC3E}">
        <p14:creationId xmlns:p14="http://schemas.microsoft.com/office/powerpoint/2010/main" val="39100291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B4CB8-F44D-BEE4-6DCA-1B2662AB00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699" y="1122363"/>
            <a:ext cx="11654683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BCF0F3-44B5-9EF2-3A88-E4424DDC895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" y="3602038"/>
            <a:ext cx="11654682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783C9B-D14B-899C-B084-D233E5CF9D8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16/10/2023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2C38EF-93AE-9214-FDFE-009AE71CD7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881CBA-3EB3-43A7-D2FA-2410CF2BAE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522645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74E776-F347-2357-03E5-35C58A736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654682" cy="472363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132FCD-286F-104A-BCF2-B9138BD0B6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66699" y="1304925"/>
            <a:ext cx="11654683" cy="386559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1ECD2-7228-FC6F-D057-E1D381721D2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16/10/2023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501347-B148-1746-115D-B3672939A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74C7FE-56F7-317A-6A29-7F808D2B3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11217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41C41-E6F8-8CDB-15CB-AFE023C130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1709738"/>
            <a:ext cx="11654682" cy="2852737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9976CA-B5E0-87F5-9BB8-567EA6D050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699" y="4700187"/>
            <a:ext cx="11654683" cy="448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1FB1F-7BDA-DC86-9EF3-DB36350C8D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46E3D24-6BCE-48F4-B6DB-AB007E8B5F8E}" type="datetimeFigureOut">
              <a:rPr lang="en-GB" smtClean="0"/>
              <a:pPr/>
              <a:t>16/10/2023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7E4339-5CB2-7EDB-C9AA-C007FA14F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47BCC8-EC59-1A12-7C24-DEA423BC7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21876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4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slideLayout" Target="../slideLayouts/slideLayout13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24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40.xml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9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2.xml"/><Relationship Id="rId15" Type="http://schemas.openxmlformats.org/officeDocument/2006/relationships/image" Target="../media/image4.png"/><Relationship Id="rId10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Relationship Id="rId14" Type="http://schemas.openxmlformats.org/officeDocument/2006/relationships/theme" Target="../theme/theme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5EE97D3-004E-241C-1F4D-DA2001CE042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4" y="0"/>
            <a:ext cx="12190811" cy="6857998"/>
          </a:xfrm>
          <a:prstGeom prst="rect">
            <a:avLst/>
          </a:prstGeom>
        </p:spPr>
      </p:pic>
      <p:sp>
        <p:nvSpPr>
          <p:cNvPr id="9" name="Title Placeholder 8">
            <a:extLst>
              <a:ext uri="{FF2B5EF4-FFF2-40B4-BE49-F238E27FC236}">
                <a16:creationId xmlns:a16="http://schemas.microsoft.com/office/drawing/2014/main" id="{D0781EEC-C938-86FA-B882-0B112DC0D0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70866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6BCFD7A-BAD1-80E9-241B-1E0D4B057C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8659" y="1304925"/>
            <a:ext cx="1165468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3796829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0" kern="1200">
          <a:solidFill>
            <a:schemeClr val="accent3"/>
          </a:solidFill>
          <a:latin typeface="Arial" panose="020B0604020202020204" pitchFamily="34" charset="0"/>
          <a:ea typeface="Verdana" panose="020B0604030504040204" pitchFamily="34" charset="0"/>
          <a:cs typeface="Arial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600" kern="1200">
          <a:solidFill>
            <a:schemeClr val="tx2"/>
          </a:solidFill>
          <a:latin typeface="Arial" panose="020B0604020202020204" pitchFamily="34" charset="0"/>
          <a:ea typeface="Verdana" panose="020B0604030504040204" pitchFamily="34" charset="0"/>
          <a:cs typeface="Arial" panose="020B0604020202020204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5EE97D3-004E-241C-1F4D-DA2001CE0425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3" y="0"/>
            <a:ext cx="12190813" cy="6857998"/>
          </a:xfrm>
          <a:prstGeom prst="rect">
            <a:avLst/>
          </a:prstGeom>
        </p:spPr>
      </p:pic>
      <p:sp>
        <p:nvSpPr>
          <p:cNvPr id="9" name="Title Placeholder 8">
            <a:extLst>
              <a:ext uri="{FF2B5EF4-FFF2-40B4-BE49-F238E27FC236}">
                <a16:creationId xmlns:a16="http://schemas.microsoft.com/office/drawing/2014/main" id="{D0781EEC-C938-86FA-B882-0B112DC0D0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7086600" cy="574675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6BCFD7A-BAD1-80E9-241B-1E0D4B057C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8659" y="1304925"/>
            <a:ext cx="1165468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body text</a:t>
            </a:r>
          </a:p>
        </p:txBody>
      </p:sp>
    </p:spTree>
    <p:extLst>
      <p:ext uri="{BB962C8B-B14F-4D97-AF65-F5344CB8AC3E}">
        <p14:creationId xmlns:p14="http://schemas.microsoft.com/office/powerpoint/2010/main" val="2232557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6" r:id="rId3"/>
    <p:sldLayoutId id="2147483724" r:id="rId4"/>
    <p:sldLayoutId id="2147483725" r:id="rId5"/>
    <p:sldLayoutId id="2147483754" r:id="rId6"/>
    <p:sldLayoutId id="2147483755" r:id="rId7"/>
    <p:sldLayoutId id="2147483756" r:id="rId8"/>
    <p:sldLayoutId id="2147483757" r:id="rId9"/>
    <p:sldLayoutId id="2147483758" r:id="rId10"/>
    <p:sldLayoutId id="2147483759" r:id="rId11"/>
    <p:sldLayoutId id="2147483760" r:id="rId12"/>
    <p:sldLayoutId id="21474837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0" kern="1200">
          <a:solidFill>
            <a:schemeClr val="accent3"/>
          </a:solidFill>
          <a:latin typeface="Arial" panose="020B0604020202020204" pitchFamily="34" charset="0"/>
          <a:ea typeface="Verdana" panose="020B0604030504040204" pitchFamily="34" charset="0"/>
          <a:cs typeface="Arial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1600" kern="1200">
          <a:solidFill>
            <a:schemeClr val="tx2"/>
          </a:solidFill>
          <a:latin typeface="Arial" panose="020B0604020202020204" pitchFamily="34" charset="0"/>
          <a:ea typeface="Verdana" panose="020B0604030504040204" pitchFamily="34" charset="0"/>
          <a:cs typeface="Arial" panose="020B0604020202020204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2AB5F44-508E-D5E3-9686-E5DB5331D657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55" y="0"/>
            <a:ext cx="12189289" cy="6857998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592D61-4A60-6946-D1E3-5AC93DE86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654682" cy="4723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1C4AB4-12A7-2444-B999-E190C2D007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046E3D24-6BCE-48F4-B6DB-AB007E8B5F8E}" type="datetimeFigureOut">
              <a:rPr lang="en-GB" smtClean="0"/>
              <a:pPr/>
              <a:t>16/10/2023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C43241-55FA-000D-E911-88A86A203D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F6D9DA-6B18-0AEA-604C-ADB3F8C641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7E71A0C6-6FDD-31C0-2DA4-598F590530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700" y="1304925"/>
            <a:ext cx="11654683" cy="3865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373747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47" r:id="rId4"/>
    <p:sldLayoutId id="2147483748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1" r:id="rId12"/>
    <p:sldLayoutId id="2147483672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rgbClr val="003088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52AB5F44-508E-D5E3-9686-E5DB5331D657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55" y="0"/>
            <a:ext cx="12189289" cy="6857999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592D61-4A60-6946-D1E3-5AC93DE86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6700" y="365125"/>
            <a:ext cx="11654682" cy="4723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1C4AB4-12A7-2444-B999-E190C2D007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66700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046E3D24-6BCE-48F4-B6DB-AB007E8B5F8E}" type="datetimeFigureOut">
              <a:rPr lang="en-GB" smtClean="0"/>
              <a:pPr/>
              <a:t>16/10/2023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C43241-55FA-000D-E911-88A86A203D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6642" y="536713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F6D9DA-6B18-0AEA-604C-ADB3F8C6415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78183" y="536713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94601B8E-4C5D-4D9E-8821-9696CA0E0E3F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7E71A0C6-6FDD-31C0-2DA4-598F590530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6700" y="1304925"/>
            <a:ext cx="11654683" cy="3865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62387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9" r:id="rId1"/>
    <p:sldLayoutId id="2147483750" r:id="rId2"/>
    <p:sldLayoutId id="2147483751" r:id="rId3"/>
    <p:sldLayoutId id="2147483752" r:id="rId4"/>
    <p:sldLayoutId id="2147483753" r:id="rId5"/>
    <p:sldLayoutId id="2147483735" r:id="rId6"/>
    <p:sldLayoutId id="2147483736" r:id="rId7"/>
    <p:sldLayoutId id="2147483737" r:id="rId8"/>
    <p:sldLayoutId id="2147483738" r:id="rId9"/>
    <p:sldLayoutId id="2147483739" r:id="rId10"/>
    <p:sldLayoutId id="2147483740" r:id="rId11"/>
    <p:sldLayoutId id="2147483742" r:id="rId12"/>
    <p:sldLayoutId id="2147483743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rgbClr val="003088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accent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rgbClr val="676767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4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8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8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B5CD0-94BB-02A9-D0D6-755513A291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Building Mantid packages</a:t>
            </a:r>
            <a:br>
              <a:rPr lang="en-GB" dirty="0" smtClean="0"/>
            </a:br>
            <a:r>
              <a:rPr lang="en-GB" dirty="0" smtClean="0"/>
              <a:t>with </a:t>
            </a:r>
            <a:r>
              <a:rPr lang="en-GB" dirty="0" err="1" smtClean="0"/>
              <a:t>Conda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5A80B9D-A009-468E-DD38-1C459E82E2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Tom Hampson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17514D-CA92-5C28-8A6F-C434B7EF14D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 smtClean="0"/>
              <a:t>Mantid developer workshop</a:t>
            </a:r>
            <a:endParaRPr lang="en-GB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CC80D5-0EB8-807C-B0E7-140CDCF28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dirty="0" smtClean="0"/>
              <a:t>October 16</a:t>
            </a:r>
            <a:r>
              <a:rPr lang="en-GB" baseline="30000" dirty="0" smtClean="0"/>
              <a:t>th</a:t>
            </a:r>
            <a:r>
              <a:rPr lang="en-GB" dirty="0" smtClean="0"/>
              <a:t> 2023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818267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2. </a:t>
            </a:r>
            <a:r>
              <a:rPr lang="en-GB" dirty="0" err="1" smtClean="0"/>
              <a:t>Conda</a:t>
            </a:r>
            <a:r>
              <a:rPr lang="en-GB" dirty="0" smtClean="0"/>
              <a:t>-build recipes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 smtClean="0"/>
              <a:t>Used for building </a:t>
            </a:r>
            <a:r>
              <a:rPr lang="en-GB" dirty="0" err="1" smtClean="0"/>
              <a:t>Conda</a:t>
            </a:r>
            <a:r>
              <a:rPr lang="en-GB" dirty="0" smtClean="0"/>
              <a:t> packages</a:t>
            </a:r>
          </a:p>
          <a:p>
            <a:endParaRPr lang="en-GB" dirty="0" smtClean="0"/>
          </a:p>
          <a:p>
            <a:r>
              <a:rPr lang="en-GB" dirty="0" smtClean="0"/>
              <a:t>A flat directory containing:</a:t>
            </a:r>
          </a:p>
          <a:p>
            <a:pPr lvl="1"/>
            <a:r>
              <a:rPr lang="en-GB" dirty="0" err="1" smtClean="0">
                <a:solidFill>
                  <a:schemeClr val="accent4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meta.yaml</a:t>
            </a:r>
            <a:r>
              <a:rPr lang="en-GB" dirty="0" smtClean="0"/>
              <a:t> – metadata for the recipe</a:t>
            </a:r>
          </a:p>
          <a:p>
            <a:pPr lvl="1"/>
            <a:r>
              <a:rPr lang="en-GB" dirty="0" smtClean="0">
                <a:solidFill>
                  <a:schemeClr val="accent4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build.sh</a:t>
            </a:r>
            <a:r>
              <a:rPr lang="en-GB" dirty="0" smtClean="0"/>
              <a:t> or </a:t>
            </a:r>
            <a:r>
              <a:rPr lang="en-GB" dirty="0" smtClean="0">
                <a:solidFill>
                  <a:schemeClr val="accent4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build.bat</a:t>
            </a:r>
            <a:r>
              <a:rPr lang="en-GB" dirty="0" smtClean="0"/>
              <a:t> – build script for </a:t>
            </a:r>
            <a:r>
              <a:rPr lang="en-GB" dirty="0" err="1" smtClean="0"/>
              <a:t>macOS</a:t>
            </a:r>
            <a:r>
              <a:rPr lang="en-GB" dirty="0" smtClean="0"/>
              <a:t>/Linux or Windows</a:t>
            </a:r>
          </a:p>
          <a:p>
            <a:pPr lvl="1"/>
            <a:r>
              <a:rPr lang="en-GB" dirty="0" smtClean="0">
                <a:solidFill>
                  <a:schemeClr val="accent4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run_test.py</a:t>
            </a:r>
            <a:r>
              <a:rPr lang="en-GB" dirty="0" smtClean="0"/>
              <a:t> – optional python test script that runs automatically</a:t>
            </a:r>
          </a:p>
          <a:p>
            <a:pPr lvl="1"/>
            <a:endParaRPr lang="en-GB" dirty="0"/>
          </a:p>
          <a:p>
            <a:r>
              <a:rPr lang="en-GB" dirty="0" smtClean="0"/>
              <a:t>We have </a:t>
            </a:r>
            <a:r>
              <a:rPr lang="en-GB" dirty="0" err="1" smtClean="0"/>
              <a:t>conda</a:t>
            </a:r>
            <a:r>
              <a:rPr lang="en-GB" dirty="0" smtClean="0"/>
              <a:t> recipes for four packages:</a:t>
            </a:r>
          </a:p>
          <a:p>
            <a:pPr lvl="1"/>
            <a:r>
              <a:rPr lang="en-GB" dirty="0" err="1" smtClean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mantid</a:t>
            </a:r>
            <a:endParaRPr lang="en-GB" dirty="0" smtClean="0"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lvl="1"/>
            <a:r>
              <a:rPr lang="en-GB" dirty="0" err="1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m</a:t>
            </a:r>
            <a:r>
              <a:rPr lang="en-GB" dirty="0" err="1" smtClean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antidqt</a:t>
            </a:r>
            <a:endParaRPr lang="en-GB" dirty="0" smtClean="0"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lvl="1"/>
            <a:r>
              <a:rPr lang="en-GB" dirty="0" err="1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m</a:t>
            </a:r>
            <a:r>
              <a:rPr lang="en-GB" dirty="0" err="1" smtClean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antiddocs</a:t>
            </a:r>
            <a:r>
              <a:rPr lang="en-GB" dirty="0" smtClean="0"/>
              <a:t> (</a:t>
            </a:r>
            <a:r>
              <a:rPr lang="en-GB" dirty="0" err="1" smtClean="0"/>
              <a:t>noarch</a:t>
            </a:r>
            <a:r>
              <a:rPr lang="en-GB" dirty="0" smtClean="0"/>
              <a:t> package)</a:t>
            </a:r>
          </a:p>
          <a:p>
            <a:pPr lvl="1"/>
            <a:r>
              <a:rPr lang="en-GB" dirty="0" err="1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m</a:t>
            </a:r>
            <a:r>
              <a:rPr lang="en-GB" dirty="0" err="1" smtClean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antidworkbench</a:t>
            </a:r>
            <a:endParaRPr lang="en-GB" dirty="0" smtClean="0"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lvl="1"/>
            <a:endParaRPr lang="en-GB" dirty="0"/>
          </a:p>
          <a:p>
            <a:r>
              <a:rPr lang="en-GB" dirty="0" smtClean="0"/>
              <a:t>Stored in the </a:t>
            </a:r>
            <a:r>
              <a:rPr lang="en-GB" dirty="0" err="1" smtClean="0"/>
              <a:t>mantid</a:t>
            </a:r>
            <a:r>
              <a:rPr lang="en-GB" dirty="0" smtClean="0"/>
              <a:t> repo inside </a:t>
            </a:r>
            <a:r>
              <a:rPr lang="en-GB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conda</a:t>
            </a:r>
            <a:r>
              <a:rPr lang="en-GB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/recipes</a:t>
            </a:r>
          </a:p>
        </p:txBody>
      </p:sp>
    </p:spTree>
    <p:extLst>
      <p:ext uri="{BB962C8B-B14F-4D97-AF65-F5344CB8AC3E}">
        <p14:creationId xmlns:p14="http://schemas.microsoft.com/office/powerpoint/2010/main" val="9578588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Example </a:t>
            </a:r>
            <a:r>
              <a:rPr lang="en-GB" dirty="0" err="1" smtClean="0"/>
              <a:t>meta.yaml</a:t>
            </a:r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7410" y="365125"/>
            <a:ext cx="6354062" cy="5696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545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Mantid </a:t>
            </a:r>
            <a:r>
              <a:rPr lang="en-GB" dirty="0" err="1"/>
              <a:t>C</a:t>
            </a:r>
            <a:r>
              <a:rPr lang="en-GB" dirty="0" err="1" smtClean="0"/>
              <a:t>onda</a:t>
            </a:r>
            <a:r>
              <a:rPr lang="en-GB" dirty="0" smtClean="0"/>
              <a:t> recipes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Most of you will not need to touch these</a:t>
            </a:r>
          </a:p>
          <a:p>
            <a:r>
              <a:rPr lang="en-GB" dirty="0" smtClean="0"/>
              <a:t>Important to note that the developer environments are not used when building packages</a:t>
            </a:r>
          </a:p>
          <a:p>
            <a:r>
              <a:rPr lang="en-GB" dirty="0" smtClean="0"/>
              <a:t>If you add a new dependency, it must be added to developer environments </a:t>
            </a:r>
            <a:r>
              <a:rPr lang="en-GB" b="1" u="sng" dirty="0" smtClean="0"/>
              <a:t>and</a:t>
            </a:r>
            <a:r>
              <a:rPr lang="en-GB" dirty="0" smtClean="0"/>
              <a:t> </a:t>
            </a:r>
            <a:r>
              <a:rPr lang="en-GB" dirty="0" err="1"/>
              <a:t>C</a:t>
            </a:r>
            <a:r>
              <a:rPr lang="en-GB" dirty="0" err="1" smtClean="0"/>
              <a:t>onda</a:t>
            </a:r>
            <a:r>
              <a:rPr lang="en-GB" dirty="0" smtClean="0"/>
              <a:t> recipes, otherwise packages won’t build</a:t>
            </a:r>
          </a:p>
          <a:p>
            <a:r>
              <a:rPr lang="en-GB" dirty="0" smtClean="0"/>
              <a:t>Any version specification goes into </a:t>
            </a:r>
            <a:r>
              <a:rPr lang="en-GB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conda_build_config.yaml</a:t>
            </a:r>
            <a:endParaRPr lang="en-GB" dirty="0" smtClean="0">
              <a:solidFill>
                <a:schemeClr val="tx1">
                  <a:lumMod val="50000"/>
                  <a:lumOff val="50000"/>
                </a:schemeClr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r>
              <a:rPr lang="en-GB" dirty="0" smtClean="0">
                <a:latin typeface="+mj-lt"/>
                <a:ea typeface="JetBrains Mono" panose="02000009000000000000" pitchFamily="49" charset="0"/>
                <a:cs typeface="JetBrains Mono" panose="02000009000000000000" pitchFamily="49" charset="0"/>
              </a:rPr>
              <a:t>If you’re unsure, ask in </a:t>
            </a:r>
            <a:r>
              <a:rPr lang="en-GB" dirty="0" err="1" smtClean="0">
                <a:latin typeface="+mj-lt"/>
                <a:ea typeface="JetBrains Mono" panose="02000009000000000000" pitchFamily="49" charset="0"/>
                <a:cs typeface="JetBrains Mono" panose="02000009000000000000" pitchFamily="49" charset="0"/>
              </a:rPr>
              <a:t>conda</a:t>
            </a:r>
            <a:r>
              <a:rPr lang="en-GB" dirty="0" smtClean="0">
                <a:latin typeface="+mj-lt"/>
                <a:ea typeface="JetBrains Mono" panose="02000009000000000000" pitchFamily="49" charset="0"/>
                <a:cs typeface="JetBrains Mono" panose="02000009000000000000" pitchFamily="49" charset="0"/>
              </a:rPr>
              <a:t>-support or </a:t>
            </a:r>
            <a:r>
              <a:rPr lang="en-GB" dirty="0" err="1" smtClean="0">
                <a:latin typeface="+mj-lt"/>
                <a:ea typeface="JetBrains Mono" panose="02000009000000000000" pitchFamily="49" charset="0"/>
                <a:cs typeface="JetBrains Mono" panose="02000009000000000000" pitchFamily="49" charset="0"/>
              </a:rPr>
              <a:t>conda</a:t>
            </a:r>
            <a:r>
              <a:rPr lang="en-GB" dirty="0" smtClean="0">
                <a:latin typeface="+mj-lt"/>
                <a:ea typeface="JetBrains Mono" panose="02000009000000000000" pitchFamily="49" charset="0"/>
                <a:cs typeface="JetBrains Mono" panose="02000009000000000000" pitchFamily="49" charset="0"/>
              </a:rPr>
              <a:t>-development slack channels</a:t>
            </a:r>
          </a:p>
          <a:p>
            <a:r>
              <a:rPr lang="en-GB" dirty="0" smtClean="0">
                <a:latin typeface="+mj-lt"/>
                <a:ea typeface="JetBrains Mono" panose="02000009000000000000" pitchFamily="49" charset="0"/>
                <a:cs typeface="JetBrains Mono" panose="02000009000000000000" pitchFamily="49" charset="0"/>
              </a:rPr>
              <a:t>Dependencies need to be on </a:t>
            </a:r>
            <a:r>
              <a:rPr lang="en-GB" dirty="0" err="1" smtClean="0">
                <a:latin typeface="+mj-lt"/>
                <a:ea typeface="JetBrains Mono" panose="02000009000000000000" pitchFamily="49" charset="0"/>
                <a:cs typeface="JetBrains Mono" panose="02000009000000000000" pitchFamily="49" charset="0"/>
              </a:rPr>
              <a:t>conda</a:t>
            </a:r>
            <a:r>
              <a:rPr lang="en-GB" dirty="0" smtClean="0">
                <a:latin typeface="+mj-lt"/>
                <a:ea typeface="JetBrains Mono" panose="02000009000000000000" pitchFamily="49" charset="0"/>
                <a:cs typeface="JetBrains Mono" panose="02000009000000000000" pitchFamily="49" charset="0"/>
              </a:rPr>
              <a:t>-forge channel</a:t>
            </a:r>
            <a:endParaRPr lang="en-GB" dirty="0">
              <a:latin typeface="+mj-lt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51173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Standalone packages</a:t>
            </a:r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6975" y="365125"/>
            <a:ext cx="4384032" cy="5436200"/>
          </a:xfrm>
          <a:prstGeom prst="rect">
            <a:avLst/>
          </a:prstGeom>
        </p:spPr>
      </p:pic>
      <p:sp>
        <p:nvSpPr>
          <p:cNvPr id="4" name="Content Placeholder 2"/>
          <p:cNvSpPr txBox="1">
            <a:spLocks/>
          </p:cNvSpPr>
          <p:nvPr/>
        </p:nvSpPr>
        <p:spPr>
          <a:xfrm>
            <a:off x="266700" y="1304925"/>
            <a:ext cx="5140872" cy="435133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676767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rgbClr val="676767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rgbClr val="676767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rgbClr val="676767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/>
              <a:t>Set of scripts that run after </a:t>
            </a:r>
            <a:r>
              <a:rPr lang="en-GB" dirty="0" err="1"/>
              <a:t>C</a:t>
            </a:r>
            <a:r>
              <a:rPr lang="en-GB" dirty="0" err="1" smtClean="0"/>
              <a:t>onda</a:t>
            </a:r>
            <a:r>
              <a:rPr lang="en-GB" dirty="0" smtClean="0"/>
              <a:t> packaging</a:t>
            </a:r>
          </a:p>
          <a:p>
            <a:r>
              <a:rPr lang="en-GB" dirty="0" smtClean="0"/>
              <a:t>Install </a:t>
            </a:r>
            <a:r>
              <a:rPr lang="en-GB" dirty="0" err="1" smtClean="0"/>
              <a:t>mantidworkbench</a:t>
            </a:r>
            <a:r>
              <a:rPr lang="en-GB" dirty="0" smtClean="0"/>
              <a:t> into a </a:t>
            </a:r>
            <a:r>
              <a:rPr lang="en-GB" dirty="0" err="1" smtClean="0"/>
              <a:t>Conda</a:t>
            </a:r>
            <a:r>
              <a:rPr lang="en-GB" dirty="0" smtClean="0"/>
              <a:t> environment</a:t>
            </a:r>
          </a:p>
          <a:p>
            <a:r>
              <a:rPr lang="en-GB" dirty="0" smtClean="0">
                <a:latin typeface="+mj-lt"/>
                <a:ea typeface="JetBrains Mono" panose="02000009000000000000" pitchFamily="49" charset="0"/>
                <a:cs typeface="JetBrains Mono" panose="02000009000000000000" pitchFamily="49" charset="0"/>
              </a:rPr>
              <a:t>Package all files up into OS specific installer/bundle/</a:t>
            </a:r>
            <a:r>
              <a:rPr lang="en-GB" dirty="0" err="1" smtClean="0">
                <a:latin typeface="+mj-lt"/>
                <a:ea typeface="JetBrains Mono" panose="02000009000000000000" pitchFamily="49" charset="0"/>
                <a:cs typeface="JetBrains Mono" panose="02000009000000000000" pitchFamily="49" charset="0"/>
              </a:rPr>
              <a:t>tarball</a:t>
            </a:r>
            <a:endParaRPr lang="en-GB" dirty="0" smtClean="0">
              <a:latin typeface="+mj-lt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r>
              <a:rPr lang="en-GB" dirty="0" smtClean="0">
                <a:latin typeface="+mj-lt"/>
                <a:ea typeface="JetBrains Mono" panose="02000009000000000000" pitchFamily="49" charset="0"/>
                <a:cs typeface="JetBrains Mono" panose="02000009000000000000" pitchFamily="49" charset="0"/>
              </a:rPr>
              <a:t>End user needs to know nothing about </a:t>
            </a:r>
            <a:r>
              <a:rPr lang="en-GB" dirty="0" err="1" smtClean="0">
                <a:latin typeface="+mj-lt"/>
                <a:ea typeface="JetBrains Mono" panose="02000009000000000000" pitchFamily="49" charset="0"/>
                <a:cs typeface="JetBrains Mono" panose="02000009000000000000" pitchFamily="49" charset="0"/>
              </a:rPr>
              <a:t>Conda</a:t>
            </a:r>
            <a:endParaRPr lang="en-GB" dirty="0">
              <a:latin typeface="+mj-lt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62033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Building </a:t>
            </a:r>
            <a:r>
              <a:rPr lang="en-GB" dirty="0" err="1" smtClean="0"/>
              <a:t>Conda</a:t>
            </a:r>
            <a:r>
              <a:rPr lang="en-GB" dirty="0" smtClean="0"/>
              <a:t> packages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264867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How to build </a:t>
            </a:r>
            <a:r>
              <a:rPr lang="en-GB" dirty="0" err="1" smtClean="0"/>
              <a:t>mantid</a:t>
            </a:r>
            <a:r>
              <a:rPr lang="en-GB" dirty="0" smtClean="0"/>
              <a:t> </a:t>
            </a:r>
            <a:r>
              <a:rPr lang="en-GB" dirty="0" err="1" smtClean="0"/>
              <a:t>Conda</a:t>
            </a:r>
            <a:r>
              <a:rPr lang="en-GB" dirty="0" smtClean="0"/>
              <a:t> packages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Logic for building </a:t>
            </a:r>
            <a:r>
              <a:rPr lang="en-GB" dirty="0" err="1" smtClean="0"/>
              <a:t>Conda</a:t>
            </a:r>
            <a:r>
              <a:rPr lang="en-GB" dirty="0" smtClean="0"/>
              <a:t> packages can be found inside </a:t>
            </a:r>
            <a:r>
              <a:rPr lang="en-GB" dirty="0" smtClean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package-</a:t>
            </a:r>
            <a:r>
              <a:rPr lang="en-GB" dirty="0" err="1" smtClean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conda</a:t>
            </a:r>
            <a:r>
              <a:rPr lang="en-GB" dirty="0" smtClean="0"/>
              <a:t> script:</a:t>
            </a:r>
          </a:p>
          <a:p>
            <a:pPr marL="457200" lvl="1" indent="0">
              <a:buNone/>
            </a:pPr>
            <a:r>
              <a:rPr lang="en-GB" dirty="0" err="1" smtClean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buildconfig</a:t>
            </a:r>
            <a:r>
              <a:rPr lang="en-GB" dirty="0" smtClean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/Jenkins/</a:t>
            </a:r>
            <a:r>
              <a:rPr lang="en-GB" dirty="0" err="1" smtClean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Conda</a:t>
            </a:r>
            <a:r>
              <a:rPr lang="en-GB" dirty="0" smtClean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/package-</a:t>
            </a:r>
            <a:r>
              <a:rPr lang="en-GB" dirty="0" err="1" smtClean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conda</a:t>
            </a:r>
            <a:endParaRPr lang="en-GB" dirty="0"/>
          </a:p>
          <a:p>
            <a:r>
              <a:rPr lang="en-GB" dirty="0" smtClean="0"/>
              <a:t>You can run it directly:</a:t>
            </a:r>
          </a:p>
          <a:p>
            <a:pPr marL="457200" lvl="1" indent="0">
              <a:buNone/>
            </a:pPr>
            <a:r>
              <a:rPr lang="en-GB" dirty="0" err="1" smtClean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buildconfig</a:t>
            </a:r>
            <a:r>
              <a:rPr lang="en-GB" dirty="0" smtClean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/Jenkins/</a:t>
            </a:r>
            <a:r>
              <a:rPr lang="en-GB" dirty="0" err="1" smtClean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Conda</a:t>
            </a:r>
            <a:r>
              <a:rPr lang="en-GB" dirty="0" smtClean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/package-</a:t>
            </a:r>
            <a:r>
              <a:rPr lang="en-GB" dirty="0" err="1" smtClean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conda</a:t>
            </a:r>
            <a:r>
              <a:rPr lang="en-GB" dirty="0" smtClean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lang="en-GB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$WORKSPACE --build-</a:t>
            </a:r>
            <a:r>
              <a:rPr lang="en-GB" dirty="0" err="1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mantid</a:t>
            </a:r>
            <a:r>
              <a:rPr lang="en-GB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endParaRPr lang="en-GB" dirty="0" smtClean="0"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marL="457200" lvl="1" indent="0">
              <a:buNone/>
            </a:pPr>
            <a:r>
              <a:rPr lang="en-GB" dirty="0" smtClean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--build-</a:t>
            </a:r>
            <a:r>
              <a:rPr lang="en-GB" dirty="0" err="1" smtClean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qt</a:t>
            </a:r>
            <a:r>
              <a:rPr lang="en-GB" dirty="0" smtClean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lang="en-GB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--build-docs --</a:t>
            </a:r>
            <a:r>
              <a:rPr lang="en-GB" dirty="0" smtClean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build-workbench</a:t>
            </a:r>
            <a:endParaRPr lang="en-GB" dirty="0"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lvl="0"/>
            <a:r>
              <a:rPr lang="en-GB" dirty="0" smtClean="0">
                <a:solidFill>
                  <a:srgbClr val="1E5DF8"/>
                </a:solidFill>
              </a:rPr>
              <a:t>Packages will be placed in</a:t>
            </a:r>
          </a:p>
          <a:p>
            <a:pPr marL="457200" lvl="1" indent="0">
              <a:buNone/>
            </a:pPr>
            <a:r>
              <a:rPr lang="en-GB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$</a:t>
            </a:r>
            <a:r>
              <a:rPr lang="en-GB" dirty="0" smtClean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WORKSPACE/</a:t>
            </a:r>
            <a:r>
              <a:rPr lang="en-GB" dirty="0" err="1" smtClean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conda-bld</a:t>
            </a:r>
            <a:endParaRPr lang="en-GB" dirty="0"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endParaRPr lang="en-GB" dirty="0">
              <a:solidFill>
                <a:srgbClr val="1E5DF8"/>
              </a:solidFill>
            </a:endParaRPr>
          </a:p>
          <a:p>
            <a:r>
              <a:rPr lang="en-GB" dirty="0" smtClean="0">
                <a:solidFill>
                  <a:srgbClr val="1E5DF8"/>
                </a:solidFill>
              </a:rPr>
              <a:t>Better option is to ask Jenkins to </a:t>
            </a:r>
            <a:r>
              <a:rPr lang="en-GB" dirty="0">
                <a:solidFill>
                  <a:srgbClr val="1E5DF8"/>
                </a:solidFill>
              </a:rPr>
              <a:t>d</a:t>
            </a:r>
            <a:r>
              <a:rPr lang="en-GB" dirty="0" smtClean="0">
                <a:solidFill>
                  <a:srgbClr val="1E5DF8"/>
                </a:solidFill>
              </a:rPr>
              <a:t>o it for you</a:t>
            </a:r>
            <a:endParaRPr lang="en-GB" dirty="0">
              <a:solidFill>
                <a:srgbClr val="1E5DF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98147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Jenkins </a:t>
            </a:r>
            <a:r>
              <a:rPr lang="en-GB" dirty="0" err="1" smtClean="0"/>
              <a:t>Conda</a:t>
            </a:r>
            <a:r>
              <a:rPr lang="en-GB" dirty="0" smtClean="0"/>
              <a:t> packaging pipeline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6700" y="1304925"/>
            <a:ext cx="10261600" cy="1270324"/>
          </a:xfrm>
        </p:spPr>
        <p:txBody>
          <a:bodyPr/>
          <a:lstStyle/>
          <a:p>
            <a:r>
              <a:rPr lang="en-GB" dirty="0" smtClean="0"/>
              <a:t>Uses </a:t>
            </a:r>
            <a:r>
              <a:rPr lang="en-GB" dirty="0"/>
              <a:t>the </a:t>
            </a:r>
            <a:r>
              <a:rPr lang="en-GB" dirty="0" err="1" smtClean="0">
                <a:solidFill>
                  <a:schemeClr val="accent4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nightly_build_and_deploy.jenkinsfile</a:t>
            </a:r>
            <a:r>
              <a:rPr lang="en-GB" dirty="0" smtClean="0"/>
              <a:t> declarative pipeline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5988" y="1940087"/>
            <a:ext cx="8160508" cy="3774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973173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Building packages on Jenkins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Navigate to the </a:t>
            </a:r>
            <a:r>
              <a:rPr lang="en-GB" dirty="0" err="1" smtClean="0">
                <a:solidFill>
                  <a:schemeClr val="accent4"/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build_packages_from_branch</a:t>
            </a:r>
            <a:r>
              <a:rPr lang="en-GB" dirty="0" smtClean="0"/>
              <a:t> Jenkins job</a:t>
            </a:r>
          </a:p>
          <a:p>
            <a:r>
              <a:rPr lang="en-GB" dirty="0" smtClean="0"/>
              <a:t>Click “Build with parameters”</a:t>
            </a:r>
          </a:p>
          <a:p>
            <a:r>
              <a:rPr lang="en-GB" dirty="0" smtClean="0"/>
              <a:t>Change the BUILD_PACKAGE variable to whatever you need</a:t>
            </a:r>
          </a:p>
          <a:p>
            <a:r>
              <a:rPr lang="en-GB" dirty="0" smtClean="0"/>
              <a:t>Fill in the BRANCH_NAME field</a:t>
            </a:r>
          </a:p>
          <a:p>
            <a:r>
              <a:rPr lang="en-GB" dirty="0" smtClean="0"/>
              <a:t>(adjust other fields if you’re using a fork)</a:t>
            </a:r>
          </a:p>
          <a:p>
            <a:r>
              <a:rPr lang="en-GB" dirty="0" smtClean="0"/>
              <a:t>Click “Build”</a:t>
            </a:r>
            <a:endParaRPr lang="en-GB" dirty="0"/>
          </a:p>
          <a:p>
            <a:r>
              <a:rPr lang="en-GB" dirty="0" smtClean="0"/>
              <a:t>Wait</a:t>
            </a:r>
          </a:p>
          <a:p>
            <a:r>
              <a:rPr lang="en-GB" dirty="0" smtClean="0"/>
              <a:t>It will archive a standalone </a:t>
            </a:r>
            <a:r>
              <a:rPr lang="en-GB" dirty="0" err="1" smtClean="0"/>
              <a:t>mantidworkbench</a:t>
            </a:r>
            <a:r>
              <a:rPr lang="en-GB" dirty="0" smtClean="0"/>
              <a:t> installer/package along with the </a:t>
            </a:r>
            <a:r>
              <a:rPr lang="en-GB" dirty="0" err="1" smtClean="0"/>
              <a:t>conda</a:t>
            </a:r>
            <a:r>
              <a:rPr lang="en-GB" dirty="0" smtClean="0"/>
              <a:t> packages.</a:t>
            </a:r>
          </a:p>
        </p:txBody>
      </p:sp>
    </p:spTree>
    <p:extLst>
      <p:ext uri="{BB962C8B-B14F-4D97-AF65-F5344CB8AC3E}">
        <p14:creationId xmlns:p14="http://schemas.microsoft.com/office/powerpoint/2010/main" val="19444728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6907" y="871136"/>
            <a:ext cx="7454748" cy="4503799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4264182" y="3612333"/>
            <a:ext cx="669957" cy="42551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266700" y="365125"/>
            <a:ext cx="6324600" cy="57467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rgbClr val="003088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GB" smtClean="0"/>
              <a:t>Building packages on Jenkins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898947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5427" y="876426"/>
            <a:ext cx="6255943" cy="4547678"/>
          </a:xfrm>
          <a:prstGeom prst="rect">
            <a:avLst/>
          </a:prstGeom>
        </p:spPr>
      </p:pic>
      <p:sp>
        <p:nvSpPr>
          <p:cNvPr id="3" name="Oval 2"/>
          <p:cNvSpPr/>
          <p:nvPr/>
        </p:nvSpPr>
        <p:spPr>
          <a:xfrm>
            <a:off x="1765427" y="1973655"/>
            <a:ext cx="1792586" cy="43456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266700" y="365125"/>
            <a:ext cx="6324600" cy="57467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rgbClr val="003088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GB" smtClean="0"/>
              <a:t>Building packages on Jenkins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146130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Outline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Why did we move to </a:t>
            </a:r>
            <a:r>
              <a:rPr lang="en-GB" dirty="0" err="1" smtClean="0"/>
              <a:t>Conda</a:t>
            </a:r>
            <a:r>
              <a:rPr lang="en-GB" dirty="0" smtClean="0"/>
              <a:t>?</a:t>
            </a:r>
          </a:p>
          <a:p>
            <a:endParaRPr lang="en-GB" dirty="0" smtClean="0"/>
          </a:p>
          <a:p>
            <a:r>
              <a:rPr lang="en-GB" dirty="0" smtClean="0"/>
              <a:t>How do we use </a:t>
            </a:r>
            <a:r>
              <a:rPr lang="en-GB" dirty="0" err="1" smtClean="0"/>
              <a:t>Conda</a:t>
            </a:r>
            <a:r>
              <a:rPr lang="en-GB" dirty="0" smtClean="0"/>
              <a:t> in Mantid?</a:t>
            </a:r>
          </a:p>
          <a:p>
            <a:endParaRPr lang="en-GB" dirty="0"/>
          </a:p>
          <a:p>
            <a:r>
              <a:rPr lang="en-GB" dirty="0" smtClean="0"/>
              <a:t>How to build Mantid </a:t>
            </a:r>
            <a:r>
              <a:rPr lang="en-GB" dirty="0" err="1" smtClean="0"/>
              <a:t>Conda</a:t>
            </a:r>
            <a:r>
              <a:rPr lang="en-GB" dirty="0" smtClean="0"/>
              <a:t> packages and distribute them to users</a:t>
            </a:r>
            <a:endParaRPr lang="en-GB" dirty="0"/>
          </a:p>
          <a:p>
            <a:endParaRPr lang="en-GB" dirty="0"/>
          </a:p>
          <a:p>
            <a:r>
              <a:rPr lang="en-GB" dirty="0" smtClean="0"/>
              <a:t>Focus on what is useful for developers</a:t>
            </a:r>
          </a:p>
          <a:p>
            <a:endParaRPr lang="en-GB" dirty="0"/>
          </a:p>
          <a:p>
            <a:r>
              <a:rPr lang="en-GB" dirty="0" smtClean="0"/>
              <a:t>Outline a few issues – good for discussion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235226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4233" y="939800"/>
            <a:ext cx="7148697" cy="189762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3297" y="4252824"/>
            <a:ext cx="3591745" cy="101713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3297" y="3111300"/>
            <a:ext cx="2789165" cy="985346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266700" y="365125"/>
            <a:ext cx="6324600" cy="57467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rgbClr val="003088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GB" dirty="0" smtClean="0"/>
              <a:t>Building packages on Jenkins</a:t>
            </a:r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4861711" y="3360460"/>
            <a:ext cx="40726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accent1"/>
                </a:solidFill>
              </a:rPr>
              <a:t>Change this if you’re working on a fork</a:t>
            </a:r>
            <a:endParaRPr lang="en-GB" dirty="0">
              <a:solidFill>
                <a:schemeClr val="accent1"/>
              </a:solidFill>
            </a:endParaRPr>
          </a:p>
        </p:txBody>
      </p:sp>
      <p:cxnSp>
        <p:nvCxnSpPr>
          <p:cNvPr id="8" name="Straight Arrow Connector 7"/>
          <p:cNvCxnSpPr>
            <a:stCxn id="6" idx="1"/>
          </p:cNvCxnSpPr>
          <p:nvPr/>
        </p:nvCxnSpPr>
        <p:spPr>
          <a:xfrm flipH="1">
            <a:off x="3069125" y="3545126"/>
            <a:ext cx="1792586" cy="21206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58617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266700" y="365125"/>
            <a:ext cx="6324600" cy="574675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kern="1200">
                <a:solidFill>
                  <a:srgbClr val="003088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GB" smtClean="0"/>
              <a:t>Building packages on Jenkins</a:t>
            </a:r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674" y="939800"/>
            <a:ext cx="4553023" cy="4374742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356697" y="3288032"/>
            <a:ext cx="40726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 smtClean="0">
                <a:solidFill>
                  <a:schemeClr val="accent1"/>
                </a:solidFill>
              </a:rPr>
              <a:t>Conda</a:t>
            </a:r>
            <a:r>
              <a:rPr lang="en-GB" dirty="0" smtClean="0">
                <a:solidFill>
                  <a:schemeClr val="accent1"/>
                </a:solidFill>
              </a:rPr>
              <a:t> packages</a:t>
            </a:r>
            <a:endParaRPr lang="en-GB" dirty="0">
              <a:solidFill>
                <a:schemeClr val="accent1"/>
              </a:solidFill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 flipH="1" flipV="1">
            <a:off x="4324602" y="2994606"/>
            <a:ext cx="1032095" cy="4780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4" idx="1"/>
          </p:cNvCxnSpPr>
          <p:nvPr/>
        </p:nvCxnSpPr>
        <p:spPr>
          <a:xfrm flipH="1">
            <a:off x="4155542" y="3472698"/>
            <a:ext cx="1201155" cy="2934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H="1">
            <a:off x="4028792" y="3472698"/>
            <a:ext cx="1327905" cy="10540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5255601" y="4907257"/>
            <a:ext cx="40726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accent1"/>
                </a:solidFill>
              </a:rPr>
              <a:t>Standalone packages</a:t>
            </a:r>
            <a:endParaRPr lang="en-GB" dirty="0">
              <a:solidFill>
                <a:schemeClr val="accent1"/>
              </a:solidFill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 flipH="1" flipV="1">
            <a:off x="3275848" y="5053970"/>
            <a:ext cx="1911788" cy="4743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60400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Uploading </a:t>
            </a:r>
            <a:r>
              <a:rPr lang="en-GB" dirty="0" err="1" smtClean="0"/>
              <a:t>Conda</a:t>
            </a:r>
            <a:r>
              <a:rPr lang="en-GB" dirty="0" smtClean="0"/>
              <a:t> packages to anaconda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For users/developers to download and test</a:t>
            </a:r>
            <a:endParaRPr lang="en-GB" dirty="0"/>
          </a:p>
          <a:p>
            <a:r>
              <a:rPr lang="en-GB" dirty="0" smtClean="0"/>
              <a:t>Can upload directly to the </a:t>
            </a:r>
            <a:r>
              <a:rPr lang="en-GB" dirty="0" err="1" smtClean="0"/>
              <a:t>mantid</a:t>
            </a:r>
            <a:r>
              <a:rPr lang="en-GB" dirty="0" smtClean="0"/>
              <a:t> channel via the Jenkins job</a:t>
            </a:r>
            <a:r>
              <a:rPr lang="en-GB" dirty="0"/>
              <a:t> </a:t>
            </a:r>
            <a:r>
              <a:rPr lang="en-GB" dirty="0" smtClean="0"/>
              <a:t>by ticking the checkbox</a:t>
            </a:r>
          </a:p>
          <a:p>
            <a:endParaRPr lang="en-GB" dirty="0"/>
          </a:p>
          <a:p>
            <a:endParaRPr lang="en-GB" dirty="0" smtClean="0"/>
          </a:p>
          <a:p>
            <a:endParaRPr lang="en-GB" dirty="0"/>
          </a:p>
          <a:p>
            <a:r>
              <a:rPr lang="en-GB" dirty="0" smtClean="0"/>
              <a:t>Not recommended</a:t>
            </a:r>
          </a:p>
          <a:p>
            <a:pPr lvl="1"/>
            <a:r>
              <a:rPr lang="en-GB" dirty="0" smtClean="0"/>
              <a:t>You won’t have the permissions to remove it</a:t>
            </a:r>
          </a:p>
          <a:p>
            <a:pPr lvl="1"/>
            <a:r>
              <a:rPr lang="en-GB" dirty="0" smtClean="0"/>
              <a:t>We have already exceeded our plan’s storage limit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4982" y="2261239"/>
            <a:ext cx="3696216" cy="724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045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 smtClean="0"/>
              <a:t>Uploading </a:t>
            </a:r>
            <a:r>
              <a:rPr lang="en-GB" dirty="0" err="1" smtClean="0"/>
              <a:t>Conda</a:t>
            </a:r>
            <a:r>
              <a:rPr lang="en-GB" dirty="0" smtClean="0"/>
              <a:t> packages to anaconda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5877" y="1273842"/>
            <a:ext cx="3391373" cy="129558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0324" y="2903466"/>
            <a:ext cx="6768935" cy="2300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10733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700" y="365125"/>
            <a:ext cx="9353289" cy="574675"/>
          </a:xfrm>
        </p:spPr>
        <p:txBody>
          <a:bodyPr>
            <a:normAutofit/>
          </a:bodyPr>
          <a:lstStyle/>
          <a:p>
            <a:r>
              <a:rPr lang="en-GB" dirty="0" smtClean="0"/>
              <a:t>Uploading packages to your own anaconda channel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6699" y="1304925"/>
            <a:ext cx="10500827" cy="4351338"/>
          </a:xfrm>
        </p:spPr>
        <p:txBody>
          <a:bodyPr>
            <a:normAutofit/>
          </a:bodyPr>
          <a:lstStyle/>
          <a:p>
            <a:r>
              <a:rPr lang="en-GB" sz="2400" dirty="0" smtClean="0"/>
              <a:t>Create account on anaconda.org</a:t>
            </a:r>
          </a:p>
          <a:p>
            <a:r>
              <a:rPr lang="en-GB" sz="2400" dirty="0" smtClean="0"/>
              <a:t>Create new </a:t>
            </a:r>
            <a:r>
              <a:rPr lang="en-GB" sz="2400" dirty="0" err="1" smtClean="0"/>
              <a:t>Conda</a:t>
            </a:r>
            <a:r>
              <a:rPr lang="en-GB" sz="2400" dirty="0" smtClean="0"/>
              <a:t> environment for uploading using the Anaconda-client CLI</a:t>
            </a:r>
          </a:p>
          <a:p>
            <a:pPr marL="457200" lvl="1" indent="0">
              <a:buNone/>
            </a:pPr>
            <a:r>
              <a:rPr lang="en-GB" sz="2000" dirty="0" err="1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conda</a:t>
            </a:r>
            <a:r>
              <a:rPr lang="en-GB" sz="2000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create -n </a:t>
            </a:r>
            <a:r>
              <a:rPr lang="en-GB" sz="2000" dirty="0" smtClean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anaconda-upload-</a:t>
            </a:r>
            <a:r>
              <a:rPr lang="en-GB" sz="2000" dirty="0" err="1" smtClean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env</a:t>
            </a:r>
            <a:endParaRPr lang="en-GB" sz="2000" dirty="0" smtClean="0"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marL="457200" lvl="1" indent="0">
              <a:buNone/>
            </a:pPr>
            <a:r>
              <a:rPr lang="en-GB" sz="2000" dirty="0" err="1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</a:t>
            </a:r>
            <a:r>
              <a:rPr lang="en-GB" sz="2000" dirty="0" err="1" smtClean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onda</a:t>
            </a:r>
            <a:r>
              <a:rPr lang="en-GB" sz="2000" dirty="0" smtClean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activate anaconda-upload-</a:t>
            </a:r>
            <a:r>
              <a:rPr lang="en-GB" sz="2000" dirty="0" err="1" smtClean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env</a:t>
            </a:r>
            <a:endParaRPr lang="en-GB" sz="2000" dirty="0" smtClean="0"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r>
              <a:rPr lang="en-GB" sz="2400" dirty="0" smtClean="0"/>
              <a:t>Install anaconda-client</a:t>
            </a:r>
          </a:p>
          <a:p>
            <a:pPr marL="457200" lvl="1" indent="0">
              <a:buNone/>
            </a:pPr>
            <a:r>
              <a:rPr lang="en-GB" sz="2000" dirty="0" err="1" smtClean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conda</a:t>
            </a:r>
            <a:r>
              <a:rPr lang="en-GB" sz="2000" dirty="0" smtClean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install anaconda-client –yes</a:t>
            </a:r>
          </a:p>
        </p:txBody>
      </p:sp>
    </p:spTree>
    <p:extLst>
      <p:ext uri="{BB962C8B-B14F-4D97-AF65-F5344CB8AC3E}">
        <p14:creationId xmlns:p14="http://schemas.microsoft.com/office/powerpoint/2010/main" val="1519475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700" y="365125"/>
            <a:ext cx="9353289" cy="574675"/>
          </a:xfrm>
        </p:spPr>
        <p:txBody>
          <a:bodyPr>
            <a:normAutofit/>
          </a:bodyPr>
          <a:lstStyle/>
          <a:p>
            <a:r>
              <a:rPr lang="en-GB" dirty="0" smtClean="0"/>
              <a:t>Uploading packages to your own anaconda channel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400" dirty="0" smtClean="0"/>
              <a:t>Log in with your anaconda account</a:t>
            </a:r>
          </a:p>
          <a:p>
            <a:pPr marL="457200" lvl="1" indent="0">
              <a:buNone/>
            </a:pPr>
            <a:r>
              <a:rPr lang="en-GB" sz="2000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a</a:t>
            </a:r>
            <a:r>
              <a:rPr lang="en-GB" sz="2000" dirty="0" smtClean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naconda login</a:t>
            </a:r>
          </a:p>
          <a:p>
            <a:r>
              <a:rPr lang="en-GB" sz="2400" dirty="0" smtClean="0"/>
              <a:t>Download the </a:t>
            </a:r>
            <a:r>
              <a:rPr lang="en-GB" sz="2400" dirty="0" err="1" smtClean="0"/>
              <a:t>conda</a:t>
            </a:r>
            <a:r>
              <a:rPr lang="en-GB" sz="2400" dirty="0" smtClean="0"/>
              <a:t> packages from Jenkins into a folder somewhere</a:t>
            </a:r>
          </a:p>
          <a:p>
            <a:r>
              <a:rPr lang="en-GB" sz="2400" dirty="0" smtClean="0"/>
              <a:t>Upload them to anaconda with</a:t>
            </a:r>
          </a:p>
          <a:p>
            <a:pPr marL="457200" lvl="1" indent="0">
              <a:buNone/>
            </a:pPr>
            <a:r>
              <a:rPr lang="en-GB" sz="2000" dirty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a</a:t>
            </a:r>
            <a:r>
              <a:rPr lang="en-GB" sz="2000" dirty="0" smtClean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naconda upload --label </a:t>
            </a:r>
            <a:r>
              <a:rPr lang="en-GB" sz="2000" dirty="0" err="1" smtClean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test_label</a:t>
            </a:r>
            <a:r>
              <a:rPr lang="en-GB" sz="2000" dirty="0" smtClean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lang="en-GB" sz="2000" dirty="0" err="1" smtClean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mantid</a:t>
            </a:r>
            <a:r>
              <a:rPr lang="en-GB" sz="2000" dirty="0" smtClean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*</a:t>
            </a:r>
            <a:endParaRPr lang="en-GB" sz="2000" dirty="0"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sp>
        <p:nvSpPr>
          <p:cNvPr id="4" name="Left Brace 3"/>
          <p:cNvSpPr/>
          <p:nvPr/>
        </p:nvSpPr>
        <p:spPr>
          <a:xfrm rot="16200000">
            <a:off x="4294555" y="2311720"/>
            <a:ext cx="685524" cy="2705879"/>
          </a:xfrm>
          <a:prstGeom prst="leftBrace">
            <a:avLst>
              <a:gd name="adj1" fmla="val 46428"/>
              <a:gd name="adj2" fmla="val 48268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ectangle 5"/>
          <p:cNvSpPr/>
          <p:nvPr/>
        </p:nvSpPr>
        <p:spPr>
          <a:xfrm>
            <a:off x="3132494" y="4141714"/>
            <a:ext cx="32335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400" dirty="0" smtClean="0">
                <a:solidFill>
                  <a:srgbClr val="1E5DF8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Optionally add a label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36951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6700" y="365125"/>
            <a:ext cx="9804226" cy="574675"/>
          </a:xfrm>
        </p:spPr>
        <p:txBody>
          <a:bodyPr>
            <a:normAutofit/>
          </a:bodyPr>
          <a:lstStyle/>
          <a:p>
            <a:r>
              <a:rPr lang="en-GB" dirty="0" smtClean="0"/>
              <a:t>Installing packages from your anaconda channel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Create </a:t>
            </a:r>
            <a:r>
              <a:rPr lang="en-GB" dirty="0" err="1" smtClean="0"/>
              <a:t>conda</a:t>
            </a:r>
            <a:r>
              <a:rPr lang="en-GB" dirty="0" smtClean="0"/>
              <a:t> environment and install using your channel and label</a:t>
            </a:r>
          </a:p>
          <a:p>
            <a:pPr marL="457200" lvl="1" indent="0">
              <a:buNone/>
            </a:pPr>
            <a:endParaRPr lang="en-GB" dirty="0" smtClean="0"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marL="457200" lvl="1" indent="0">
              <a:buNone/>
            </a:pPr>
            <a:r>
              <a:rPr lang="en-GB" dirty="0" err="1" smtClean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conda</a:t>
            </a:r>
            <a:r>
              <a:rPr lang="en-GB" dirty="0" smtClean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create –n </a:t>
            </a:r>
            <a:r>
              <a:rPr lang="en-GB" dirty="0" err="1" smtClean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manitd_test_env</a:t>
            </a:r>
            <a:endParaRPr lang="en-GB" dirty="0" smtClean="0"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marL="457200" lvl="1" indent="0">
              <a:buNone/>
            </a:pPr>
            <a:r>
              <a:rPr lang="en-GB" dirty="0" err="1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</a:t>
            </a:r>
            <a:r>
              <a:rPr lang="en-GB" dirty="0" err="1" smtClean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onda</a:t>
            </a:r>
            <a:r>
              <a:rPr lang="en-GB" dirty="0" smtClean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activate </a:t>
            </a:r>
            <a:r>
              <a:rPr lang="en-GB" dirty="0" err="1" smtClean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mantid_test_env</a:t>
            </a:r>
            <a:endParaRPr lang="en-GB" dirty="0" smtClean="0"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marL="457200" lvl="1" indent="0">
              <a:buNone/>
            </a:pPr>
            <a:r>
              <a:rPr lang="en-GB" dirty="0" err="1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</a:t>
            </a:r>
            <a:r>
              <a:rPr lang="en-GB" dirty="0" err="1" smtClean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onda</a:t>
            </a:r>
            <a:r>
              <a:rPr lang="en-GB" dirty="0" smtClean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install –c </a:t>
            </a:r>
            <a:r>
              <a:rPr lang="en-GB" dirty="0" err="1" smtClean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thomashampson</a:t>
            </a:r>
            <a:r>
              <a:rPr lang="en-GB" dirty="0" smtClean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/label/</a:t>
            </a:r>
            <a:r>
              <a:rPr lang="en-GB" dirty="0" err="1" smtClean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some_label</a:t>
            </a:r>
            <a:r>
              <a:rPr lang="en-GB" dirty="0" smtClean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lang="en-GB" dirty="0" err="1" smtClean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mantidworkbench</a:t>
            </a:r>
            <a:endParaRPr lang="en-GB" dirty="0" smtClean="0"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10495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Issues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</a:t>
            </a:r>
            <a:r>
              <a:rPr lang="en-GB" dirty="0" smtClean="0"/>
              <a:t>deas are welcome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6580768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Issues – </a:t>
            </a:r>
            <a:r>
              <a:rPr lang="en-GB" dirty="0" err="1" smtClean="0"/>
              <a:t>numpy</a:t>
            </a:r>
            <a:r>
              <a:rPr lang="en-GB" dirty="0" smtClean="0"/>
              <a:t> support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We build packages against the lowest supported </a:t>
            </a:r>
            <a:r>
              <a:rPr lang="en-GB" dirty="0" err="1" smtClean="0"/>
              <a:t>numpy</a:t>
            </a:r>
            <a:r>
              <a:rPr lang="en-GB" dirty="0" smtClean="0"/>
              <a:t> version (1.22)</a:t>
            </a:r>
          </a:p>
          <a:p>
            <a:pPr lvl="1"/>
            <a:r>
              <a:rPr lang="en-GB" dirty="0" smtClean="0"/>
              <a:t>This is what </a:t>
            </a:r>
            <a:r>
              <a:rPr lang="en-GB" dirty="0" err="1" smtClean="0"/>
              <a:t>conda</a:t>
            </a:r>
            <a:r>
              <a:rPr lang="en-GB" dirty="0" smtClean="0"/>
              <a:t>-forge are doing</a:t>
            </a:r>
          </a:p>
          <a:p>
            <a:r>
              <a:rPr lang="en-GB" dirty="0" smtClean="0"/>
              <a:t>Allow users to install up to 1.24</a:t>
            </a:r>
          </a:p>
          <a:p>
            <a:r>
              <a:rPr lang="en-GB" dirty="0" smtClean="0"/>
              <a:t>Mantid-developer environment currently using </a:t>
            </a:r>
            <a:r>
              <a:rPr lang="en-GB" dirty="0" err="1" smtClean="0"/>
              <a:t>numpy</a:t>
            </a:r>
            <a:r>
              <a:rPr lang="en-GB" dirty="0" smtClean="0"/>
              <a:t> 1.24</a:t>
            </a:r>
          </a:p>
          <a:p>
            <a:pPr lvl="1"/>
            <a:r>
              <a:rPr lang="en-GB" dirty="0" smtClean="0"/>
              <a:t>All tests are run with this version</a:t>
            </a:r>
          </a:p>
          <a:p>
            <a:r>
              <a:rPr lang="en-GB" dirty="0" smtClean="0"/>
              <a:t>Do we need to test against all versions that we support?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714295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Issues – dependency changes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Sometimes a dependency will update and break our nightly pipeline</a:t>
            </a:r>
          </a:p>
          <a:p>
            <a:pPr lvl="1"/>
            <a:r>
              <a:rPr lang="en-GB" dirty="0" smtClean="0"/>
              <a:t>Usually either a failing unit test or failing package build</a:t>
            </a:r>
          </a:p>
          <a:p>
            <a:r>
              <a:rPr lang="en-GB" dirty="0" smtClean="0"/>
              <a:t>Example:</a:t>
            </a:r>
          </a:p>
          <a:p>
            <a:endParaRPr lang="en-GB" dirty="0"/>
          </a:p>
          <a:p>
            <a:endParaRPr lang="en-GB" dirty="0" smtClean="0"/>
          </a:p>
          <a:p>
            <a:endParaRPr lang="en-GB" dirty="0"/>
          </a:p>
          <a:p>
            <a:endParaRPr lang="en-GB" dirty="0" smtClean="0"/>
          </a:p>
          <a:p>
            <a:r>
              <a:rPr lang="en-GB" dirty="0" smtClean="0"/>
              <a:t>This was particularly bad, the console was broken in all versions of </a:t>
            </a:r>
            <a:r>
              <a:rPr lang="en-GB" dirty="0" err="1" smtClean="0"/>
              <a:t>mantidworkbench</a:t>
            </a:r>
            <a:r>
              <a:rPr lang="en-GB" dirty="0" smtClean="0"/>
              <a:t> because it’s a runtime dependency</a:t>
            </a:r>
          </a:p>
          <a:p>
            <a:pPr lvl="1"/>
            <a:r>
              <a:rPr lang="en-GB" dirty="0" smtClean="0"/>
              <a:t>We could only fix it for the nightly by introducing the pin</a:t>
            </a:r>
          </a:p>
          <a:p>
            <a:pPr lvl="1"/>
            <a:r>
              <a:rPr lang="en-GB" dirty="0" smtClean="0"/>
              <a:t>Had to wait for the fix for release versions to work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3517" y="2575247"/>
            <a:ext cx="7658379" cy="11752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5414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Why </a:t>
            </a:r>
            <a:r>
              <a:rPr lang="en-GB" dirty="0" err="1" smtClean="0"/>
              <a:t>Conda</a:t>
            </a:r>
            <a:r>
              <a:rPr lang="en-GB" dirty="0" smtClean="0"/>
              <a:t>?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979147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Issues – dependency changes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Started keeping track of these in March this year after we had to pin 6 packages within a single week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6284" y="2107457"/>
            <a:ext cx="8658809" cy="3268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47832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Issues – dependency changes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Protocol now is to pin the dependency to the last known working version</a:t>
            </a:r>
          </a:p>
          <a:p>
            <a:r>
              <a:rPr lang="en-GB" dirty="0" smtClean="0"/>
              <a:t>Then create a </a:t>
            </a:r>
            <a:r>
              <a:rPr lang="en-GB" dirty="0" err="1" smtClean="0"/>
              <a:t>github</a:t>
            </a:r>
            <a:r>
              <a:rPr lang="en-GB" dirty="0" smtClean="0"/>
              <a:t> issue to investigate and attempt to fix the problem</a:t>
            </a:r>
          </a:p>
          <a:p>
            <a:r>
              <a:rPr lang="en-GB" dirty="0" smtClean="0"/>
              <a:t>Created a useful tool to compare </a:t>
            </a:r>
            <a:r>
              <a:rPr lang="en-GB" dirty="0" err="1"/>
              <a:t>C</a:t>
            </a:r>
            <a:r>
              <a:rPr lang="en-GB" dirty="0" err="1" smtClean="0"/>
              <a:t>onda</a:t>
            </a:r>
            <a:r>
              <a:rPr lang="en-GB" dirty="0" smtClean="0"/>
              <a:t> environments between given Jenkins builds</a:t>
            </a:r>
          </a:p>
          <a:p>
            <a:pPr lvl="1"/>
            <a:r>
              <a:rPr lang="en-GB" dirty="0" smtClean="0"/>
              <a:t>Helps us quickly identify suspects</a:t>
            </a:r>
          </a:p>
          <a:p>
            <a:r>
              <a:rPr lang="en-GB" dirty="0" smtClean="0"/>
              <a:t>tools/Jenkins/dependency_spotter.py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" y="3480594"/>
            <a:ext cx="11250595" cy="1648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201186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Duplicated version </a:t>
            </a:r>
            <a:r>
              <a:rPr lang="en-GB" dirty="0" err="1" smtClean="0"/>
              <a:t>pinnings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Version </a:t>
            </a:r>
            <a:r>
              <a:rPr lang="en-GB" dirty="0" err="1" smtClean="0"/>
              <a:t>pinnings</a:t>
            </a:r>
            <a:r>
              <a:rPr lang="en-GB" dirty="0" smtClean="0"/>
              <a:t> are currently stored in 4 different files:</a:t>
            </a:r>
          </a:p>
          <a:p>
            <a:pPr lvl="1"/>
            <a:r>
              <a:rPr lang="en-GB" dirty="0" err="1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m</a:t>
            </a:r>
            <a:r>
              <a:rPr lang="en-GB" dirty="0" err="1" smtClean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antid</a:t>
            </a:r>
            <a:r>
              <a:rPr lang="en-GB" dirty="0" smtClean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-developer-</a:t>
            </a:r>
            <a:r>
              <a:rPr lang="en-GB" dirty="0" err="1" smtClean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linux.yml</a:t>
            </a:r>
            <a:endParaRPr lang="en-GB" dirty="0" smtClean="0"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lvl="1"/>
            <a:r>
              <a:rPr lang="en-GB" dirty="0" err="1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m</a:t>
            </a:r>
            <a:r>
              <a:rPr lang="en-GB" dirty="0" err="1" smtClean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antid</a:t>
            </a:r>
            <a:r>
              <a:rPr lang="en-GB" dirty="0" smtClean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-developer-</a:t>
            </a:r>
            <a:r>
              <a:rPr lang="en-GB" dirty="0" err="1" smtClean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win.yml</a:t>
            </a:r>
            <a:endParaRPr lang="en-GB" dirty="0" smtClean="0"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lvl="1"/>
            <a:r>
              <a:rPr lang="en-GB" dirty="0" err="1" smtClean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mantid</a:t>
            </a:r>
            <a:r>
              <a:rPr lang="en-GB" dirty="0" smtClean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-developer-</a:t>
            </a:r>
            <a:r>
              <a:rPr lang="en-GB" dirty="0" err="1" smtClean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osx.yml</a:t>
            </a:r>
            <a:endParaRPr lang="en-GB" dirty="0" smtClean="0"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lvl="1"/>
            <a:r>
              <a:rPr lang="en-GB" dirty="0" err="1" smtClean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conda_build_config.yaml</a:t>
            </a:r>
            <a:r>
              <a:rPr lang="en-GB" dirty="0" smtClean="0"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lang="en-GB" dirty="0" smtClean="0">
                <a:solidFill>
                  <a:schemeClr val="accent1"/>
                </a:solidFill>
                <a:latin typeface="+mj-lt"/>
                <a:ea typeface="JetBrains Mono" panose="02000009000000000000" pitchFamily="49" charset="0"/>
                <a:cs typeface="JetBrains Mono" panose="02000009000000000000" pitchFamily="49" charset="0"/>
              </a:rPr>
              <a:t>(for </a:t>
            </a:r>
            <a:r>
              <a:rPr lang="en-GB" dirty="0" err="1" smtClean="0">
                <a:solidFill>
                  <a:schemeClr val="accent1"/>
                </a:solidFill>
                <a:latin typeface="+mj-lt"/>
                <a:ea typeface="JetBrains Mono" panose="02000009000000000000" pitchFamily="49" charset="0"/>
                <a:cs typeface="JetBrains Mono" panose="02000009000000000000" pitchFamily="49" charset="0"/>
              </a:rPr>
              <a:t>conda</a:t>
            </a:r>
            <a:r>
              <a:rPr lang="en-GB" dirty="0" smtClean="0">
                <a:solidFill>
                  <a:schemeClr val="accent1"/>
                </a:solidFill>
                <a:latin typeface="+mj-lt"/>
                <a:ea typeface="JetBrains Mono" panose="02000009000000000000" pitchFamily="49" charset="0"/>
                <a:cs typeface="JetBrains Mono" panose="02000009000000000000" pitchFamily="49" charset="0"/>
              </a:rPr>
              <a:t> build)</a:t>
            </a:r>
          </a:p>
          <a:p>
            <a:r>
              <a:rPr lang="en-GB" dirty="0" smtClean="0">
                <a:latin typeface="+mj-lt"/>
                <a:ea typeface="JetBrains Mono" panose="02000009000000000000" pitchFamily="49" charset="0"/>
                <a:cs typeface="JetBrains Mono" panose="02000009000000000000" pitchFamily="49" charset="0"/>
              </a:rPr>
              <a:t>Easy for them to go out of sync</a:t>
            </a:r>
          </a:p>
          <a:p>
            <a:r>
              <a:rPr lang="en-GB" dirty="0" smtClean="0">
                <a:latin typeface="+mj-lt"/>
                <a:ea typeface="JetBrains Mono" panose="02000009000000000000" pitchFamily="49" charset="0"/>
                <a:cs typeface="JetBrains Mono" panose="02000009000000000000" pitchFamily="49" charset="0"/>
              </a:rPr>
              <a:t>There is a maintenance issue to address this, ideas are welcome</a:t>
            </a:r>
          </a:p>
        </p:txBody>
      </p:sp>
    </p:spTree>
    <p:extLst>
      <p:ext uri="{BB962C8B-B14F-4D97-AF65-F5344CB8AC3E}">
        <p14:creationId xmlns:p14="http://schemas.microsoft.com/office/powerpoint/2010/main" val="108113528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Exceeded anaconda storage limit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6700" y="1304925"/>
            <a:ext cx="2681773" cy="4351338"/>
          </a:xfrm>
        </p:spPr>
        <p:txBody>
          <a:bodyPr/>
          <a:lstStyle/>
          <a:p>
            <a:r>
              <a:rPr lang="en-GB" dirty="0" smtClean="0"/>
              <a:t>Not sure how much of a problem this is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4918" y="1304925"/>
            <a:ext cx="3391373" cy="129558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9365" y="2934549"/>
            <a:ext cx="6768935" cy="2300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332756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Packages not on </a:t>
            </a:r>
            <a:r>
              <a:rPr lang="en-GB" dirty="0" err="1" smtClean="0"/>
              <a:t>conda</a:t>
            </a:r>
            <a:r>
              <a:rPr lang="en-GB" dirty="0" smtClean="0"/>
              <a:t>-forge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What can we do if a </a:t>
            </a:r>
            <a:r>
              <a:rPr lang="en-GB" dirty="0" err="1" smtClean="0"/>
              <a:t>conda</a:t>
            </a:r>
            <a:r>
              <a:rPr lang="en-GB" dirty="0" smtClean="0"/>
              <a:t> package isn’t on </a:t>
            </a:r>
            <a:r>
              <a:rPr lang="en-GB" dirty="0" err="1" smtClean="0"/>
              <a:t>conda</a:t>
            </a:r>
            <a:r>
              <a:rPr lang="en-GB" dirty="0" smtClean="0"/>
              <a:t>-forge?</a:t>
            </a:r>
          </a:p>
          <a:p>
            <a:r>
              <a:rPr lang="en-GB" dirty="0" smtClean="0"/>
              <a:t>How can we use pip packages?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6502206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Summary - benefits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Easy to define consistent package versions across all OS</a:t>
            </a:r>
          </a:p>
          <a:p>
            <a:r>
              <a:rPr lang="en-GB" dirty="0" smtClean="0"/>
              <a:t>Enables us to control when we upgrade, e.g.</a:t>
            </a:r>
          </a:p>
          <a:p>
            <a:pPr lvl="1"/>
            <a:r>
              <a:rPr lang="en-GB" dirty="0" smtClean="0"/>
              <a:t>Python</a:t>
            </a:r>
          </a:p>
          <a:p>
            <a:pPr lvl="1"/>
            <a:r>
              <a:rPr lang="en-GB" dirty="0" err="1" smtClean="0"/>
              <a:t>Matplotlib</a:t>
            </a:r>
            <a:endParaRPr lang="en-GB" dirty="0" smtClean="0"/>
          </a:p>
          <a:p>
            <a:pPr lvl="1"/>
            <a:r>
              <a:rPr lang="en-GB" dirty="0" err="1" smtClean="0"/>
              <a:t>Numpy</a:t>
            </a:r>
            <a:endParaRPr lang="en-GB" dirty="0" smtClean="0"/>
          </a:p>
          <a:p>
            <a:r>
              <a:rPr lang="en-GB" dirty="0" smtClean="0"/>
              <a:t>Users can easily install additional Python packages into their </a:t>
            </a:r>
            <a:r>
              <a:rPr lang="en-GB" dirty="0" err="1" smtClean="0"/>
              <a:t>mantid</a:t>
            </a:r>
            <a:r>
              <a:rPr lang="en-GB" dirty="0" smtClean="0"/>
              <a:t> </a:t>
            </a:r>
            <a:r>
              <a:rPr lang="en-GB" dirty="0" err="1" smtClean="0"/>
              <a:t>Conda</a:t>
            </a:r>
            <a:r>
              <a:rPr lang="en-GB" dirty="0" smtClean="0"/>
              <a:t> environments</a:t>
            </a:r>
          </a:p>
          <a:p>
            <a:r>
              <a:rPr lang="en-GB" dirty="0" smtClean="0"/>
              <a:t>Simplified developer set up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7541501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Thanks!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361258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Mantid before </a:t>
            </a:r>
            <a:r>
              <a:rPr lang="en-GB" dirty="0" err="1" smtClean="0"/>
              <a:t>Conda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 smtClean="0"/>
          </a:p>
          <a:p>
            <a:r>
              <a:rPr lang="en-GB" dirty="0" smtClean="0"/>
              <a:t>Third party dependency management varied significantly on different OS:</a:t>
            </a:r>
          </a:p>
          <a:p>
            <a:endParaRPr lang="en-GB" dirty="0" smtClean="0"/>
          </a:p>
          <a:p>
            <a:pPr lvl="1"/>
            <a:r>
              <a:rPr lang="en-GB" dirty="0" smtClean="0"/>
              <a:t>Windows: self-maintained git repository of dependencies</a:t>
            </a:r>
          </a:p>
          <a:p>
            <a:pPr lvl="1"/>
            <a:endParaRPr lang="en-GB" dirty="0" smtClean="0"/>
          </a:p>
          <a:p>
            <a:pPr lvl="1"/>
            <a:r>
              <a:rPr lang="en-GB" dirty="0" err="1"/>
              <a:t>m</a:t>
            </a:r>
            <a:r>
              <a:rPr lang="en-GB" dirty="0" err="1" smtClean="0"/>
              <a:t>acOS</a:t>
            </a:r>
            <a:r>
              <a:rPr lang="en-GB" dirty="0" smtClean="0"/>
              <a:t>: Homebrew package manager, pip</a:t>
            </a:r>
          </a:p>
          <a:p>
            <a:pPr lvl="1"/>
            <a:endParaRPr lang="en-GB" dirty="0" smtClean="0"/>
          </a:p>
          <a:p>
            <a:pPr lvl="1"/>
            <a:r>
              <a:rPr lang="en-GB" dirty="0" smtClean="0"/>
              <a:t>Linux: OS provided packages</a:t>
            </a:r>
          </a:p>
          <a:p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994622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Why was this bad?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Adding a new dependency was a significant amount of work</a:t>
            </a:r>
          </a:p>
          <a:p>
            <a:r>
              <a:rPr lang="en-GB" dirty="0" smtClean="0"/>
              <a:t>Needed to maintain multiple dependency management systems</a:t>
            </a:r>
          </a:p>
          <a:p>
            <a:r>
              <a:rPr lang="en-GB" dirty="0" smtClean="0"/>
              <a:t>Difficult/impossible to define consistent versions of libraries across the project</a:t>
            </a:r>
          </a:p>
          <a:p>
            <a:r>
              <a:rPr lang="en-GB" dirty="0" smtClean="0"/>
              <a:t>Ended up with a lot of version checks within the code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6441" y="3107370"/>
            <a:ext cx="8002117" cy="2019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83905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Why did we choose </a:t>
            </a:r>
            <a:r>
              <a:rPr lang="en-GB" dirty="0" err="1" smtClean="0"/>
              <a:t>Conda</a:t>
            </a:r>
            <a:r>
              <a:rPr lang="en-GB" dirty="0" smtClean="0"/>
              <a:t>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sz="2400" dirty="0" smtClean="0"/>
              <a:t>Cross-platform</a:t>
            </a:r>
          </a:p>
          <a:p>
            <a:r>
              <a:rPr lang="en-GB" sz="2400" dirty="0" smtClean="0"/>
              <a:t>Support for C++ and Python</a:t>
            </a:r>
          </a:p>
          <a:p>
            <a:r>
              <a:rPr lang="en-GB" sz="2400" dirty="0" smtClean="0"/>
              <a:t>Many popular Python packages were already using it</a:t>
            </a:r>
            <a:endParaRPr lang="en-GB" sz="2400" dirty="0"/>
          </a:p>
          <a:p>
            <a:r>
              <a:rPr lang="en-GB" sz="2400" dirty="0" err="1" smtClean="0"/>
              <a:t>Conda</a:t>
            </a:r>
            <a:r>
              <a:rPr lang="en-GB" sz="2400" dirty="0"/>
              <a:t>-</a:t>
            </a:r>
            <a:r>
              <a:rPr lang="en-GB" sz="2400" dirty="0" smtClean="0"/>
              <a:t>build is provided to enable building packages</a:t>
            </a:r>
            <a:endParaRPr lang="en-GB" sz="2400" dirty="0"/>
          </a:p>
          <a:p>
            <a:r>
              <a:rPr lang="en-GB" sz="2400" dirty="0" err="1" smtClean="0"/>
              <a:t>meta.yaml</a:t>
            </a:r>
            <a:r>
              <a:rPr lang="en-GB" sz="2400" dirty="0" smtClean="0"/>
              <a:t> file provides central place to define dependencies</a:t>
            </a:r>
          </a:p>
          <a:p>
            <a:pPr lvl="1"/>
            <a:r>
              <a:rPr lang="en-GB" sz="2000" dirty="0" smtClean="0"/>
              <a:t>Easy to define dependency versions</a:t>
            </a:r>
          </a:p>
          <a:p>
            <a:pPr lvl="1"/>
            <a:r>
              <a:rPr lang="en-GB" sz="2000" dirty="0" smtClean="0"/>
              <a:t>Version definitions stored alongside the code in the repository</a:t>
            </a:r>
            <a:endParaRPr lang="en-GB" sz="2000" dirty="0"/>
          </a:p>
        </p:txBody>
      </p:sp>
    </p:spTree>
    <p:extLst>
      <p:ext uri="{BB962C8B-B14F-4D97-AF65-F5344CB8AC3E}">
        <p14:creationId xmlns:p14="http://schemas.microsoft.com/office/powerpoint/2010/main" val="14238110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How are we using </a:t>
            </a:r>
            <a:r>
              <a:rPr lang="en-GB" dirty="0" err="1" smtClean="0"/>
              <a:t>Conda</a:t>
            </a:r>
            <a:r>
              <a:rPr lang="en-GB" dirty="0" smtClean="0"/>
              <a:t>?</a:t>
            </a:r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505432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1. Developer environment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6700" y="1304925"/>
            <a:ext cx="5947488" cy="4351338"/>
          </a:xfrm>
        </p:spPr>
        <p:txBody>
          <a:bodyPr/>
          <a:lstStyle/>
          <a:p>
            <a:r>
              <a:rPr lang="en-GB" dirty="0" smtClean="0">
                <a:latin typeface="+mn-lt"/>
                <a:ea typeface="JetBrains Mono" panose="02000009000000000000" pitchFamily="49" charset="0"/>
                <a:cs typeface="JetBrains Mono" panose="02000009000000000000" pitchFamily="49" charset="0"/>
              </a:rPr>
              <a:t>Basically a list of dependencies required to build/run </a:t>
            </a:r>
            <a:r>
              <a:rPr lang="en-GB" dirty="0" err="1" smtClean="0">
                <a:latin typeface="+mn-lt"/>
                <a:ea typeface="JetBrains Mono" panose="02000009000000000000" pitchFamily="49" charset="0"/>
                <a:cs typeface="JetBrains Mono" panose="02000009000000000000" pitchFamily="49" charset="0"/>
              </a:rPr>
              <a:t>mantid</a:t>
            </a:r>
            <a:endParaRPr lang="en-GB" dirty="0" smtClean="0">
              <a:latin typeface="+mn-lt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endParaRPr lang="en-GB" dirty="0">
              <a:latin typeface="+mn-lt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r>
              <a:rPr lang="en-GB" dirty="0" smtClean="0">
                <a:latin typeface="+mn-lt"/>
                <a:ea typeface="JetBrains Mono" panose="02000009000000000000" pitchFamily="49" charset="0"/>
                <a:cs typeface="JetBrains Mono" panose="02000009000000000000" pitchFamily="49" charset="0"/>
              </a:rPr>
              <a:t>All from </a:t>
            </a:r>
            <a:r>
              <a:rPr lang="en-GB" dirty="0" err="1" smtClean="0">
                <a:latin typeface="+mn-lt"/>
                <a:ea typeface="JetBrains Mono" panose="02000009000000000000" pitchFamily="49" charset="0"/>
                <a:cs typeface="JetBrains Mono" panose="02000009000000000000" pitchFamily="49" charset="0"/>
              </a:rPr>
              <a:t>conda</a:t>
            </a:r>
            <a:r>
              <a:rPr lang="en-GB" dirty="0" smtClean="0">
                <a:latin typeface="+mn-lt"/>
                <a:ea typeface="JetBrains Mono" panose="02000009000000000000" pitchFamily="49" charset="0"/>
                <a:cs typeface="JetBrains Mono" panose="02000009000000000000" pitchFamily="49" charset="0"/>
              </a:rPr>
              <a:t>-forge channel</a:t>
            </a:r>
            <a:endParaRPr lang="en-GB" dirty="0">
              <a:latin typeface="+mn-lt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1446" y="860167"/>
            <a:ext cx="4444229" cy="4796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8316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1. Developer environment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6700" y="1304925"/>
            <a:ext cx="6324600" cy="4351338"/>
          </a:xfrm>
        </p:spPr>
        <p:txBody>
          <a:bodyPr/>
          <a:lstStyle/>
          <a:p>
            <a:r>
              <a:rPr lang="en-GB" dirty="0" smtClean="0"/>
              <a:t>Create </a:t>
            </a:r>
            <a:r>
              <a:rPr lang="en-GB" dirty="0" err="1" smtClean="0"/>
              <a:t>mantid</a:t>
            </a:r>
            <a:r>
              <a:rPr lang="en-GB" dirty="0" smtClean="0"/>
              <a:t>-developer </a:t>
            </a:r>
            <a:r>
              <a:rPr lang="en-GB" dirty="0" err="1"/>
              <a:t>C</a:t>
            </a:r>
            <a:r>
              <a:rPr lang="en-GB" dirty="0" err="1" smtClean="0"/>
              <a:t>onda</a:t>
            </a:r>
            <a:r>
              <a:rPr lang="en-GB" dirty="0" smtClean="0"/>
              <a:t> environment:</a:t>
            </a:r>
          </a:p>
          <a:p>
            <a:pPr marL="0" indent="0">
              <a:buNone/>
            </a:pPr>
            <a:r>
              <a:rPr lang="en-GB" sz="17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conda</a:t>
            </a:r>
            <a:r>
              <a:rPr lang="en-GB" sz="17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</a:t>
            </a:r>
            <a:r>
              <a:rPr lang="en-GB" sz="17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env</a:t>
            </a:r>
            <a:r>
              <a:rPr lang="en-GB" sz="17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 create –f </a:t>
            </a:r>
            <a:r>
              <a:rPr lang="en-GB" sz="17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mantid</a:t>
            </a:r>
            <a:r>
              <a:rPr lang="en-GB" sz="17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-developer-</a:t>
            </a:r>
            <a:r>
              <a:rPr lang="en-GB" sz="1700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JetBrains Mono" panose="02000009000000000000" pitchFamily="49" charset="0"/>
                <a:ea typeface="JetBrains Mono" panose="02000009000000000000" pitchFamily="49" charset="0"/>
                <a:cs typeface="JetBrains Mono" panose="02000009000000000000" pitchFamily="49" charset="0"/>
              </a:rPr>
              <a:t>linux.yml</a:t>
            </a:r>
            <a:endParaRPr lang="en-GB" sz="1700" dirty="0" smtClean="0">
              <a:solidFill>
                <a:schemeClr val="tx1">
                  <a:lumMod val="50000"/>
                  <a:lumOff val="50000"/>
                </a:schemeClr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pPr marL="0" indent="0">
              <a:buNone/>
            </a:pPr>
            <a:endParaRPr lang="en-GB" sz="1700" dirty="0" smtClean="0">
              <a:solidFill>
                <a:schemeClr val="tx1">
                  <a:lumMod val="50000"/>
                  <a:lumOff val="50000"/>
                </a:schemeClr>
              </a:solidFill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r>
              <a:rPr lang="en-GB" dirty="0" smtClean="0"/>
              <a:t>Creates a developer environment where you can build </a:t>
            </a:r>
            <a:r>
              <a:rPr lang="en-GB" dirty="0" err="1" smtClean="0"/>
              <a:t>mantid</a:t>
            </a:r>
            <a:endParaRPr lang="en-GB" dirty="0" smtClean="0"/>
          </a:p>
          <a:p>
            <a:endParaRPr lang="en-GB" dirty="0">
              <a:latin typeface="JetBrains Mono" panose="02000009000000000000" pitchFamily="49" charset="0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r>
              <a:rPr lang="en-GB" dirty="0" smtClean="0">
                <a:latin typeface="+mn-lt"/>
                <a:ea typeface="JetBrains Mono" panose="02000009000000000000" pitchFamily="49" charset="0"/>
                <a:cs typeface="JetBrains Mono" panose="02000009000000000000" pitchFamily="49" charset="0"/>
              </a:rPr>
              <a:t>Used in our build/test PR check and nightly pipeline</a:t>
            </a:r>
          </a:p>
          <a:p>
            <a:endParaRPr lang="en-GB" dirty="0">
              <a:latin typeface="+mn-lt"/>
              <a:ea typeface="JetBrains Mono" panose="02000009000000000000" pitchFamily="49" charset="0"/>
              <a:cs typeface="JetBrains Mono" panose="02000009000000000000" pitchFamily="49" charset="0"/>
            </a:endParaRPr>
          </a:p>
          <a:p>
            <a:r>
              <a:rPr lang="en-GB" dirty="0" smtClean="0">
                <a:latin typeface="+mn-lt"/>
                <a:ea typeface="JetBrains Mono" panose="02000009000000000000" pitchFamily="49" charset="0"/>
                <a:cs typeface="JetBrains Mono" panose="02000009000000000000" pitchFamily="49" charset="0"/>
              </a:rPr>
              <a:t>Easy to add new dependency or update an existing one</a:t>
            </a:r>
          </a:p>
          <a:p>
            <a:endParaRPr lang="en-GB" dirty="0">
              <a:latin typeface="+mn-lt"/>
              <a:ea typeface="JetBrains Mono" panose="02000009000000000000" pitchFamily="49" charset="0"/>
              <a:cs typeface="JetBrains Mono" panose="02000009000000000000" pitchFamily="49" charset="0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71446" y="860167"/>
            <a:ext cx="4444229" cy="47960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5499721"/>
      </p:ext>
    </p:extLst>
  </p:cSld>
  <p:clrMapOvr>
    <a:masterClrMapping/>
  </p:clrMapOvr>
</p:sld>
</file>

<file path=ppt/theme/theme1.xml><?xml version="1.0" encoding="utf-8"?>
<a:theme xmlns:a="http://schemas.openxmlformats.org/drawingml/2006/main" name="1_Title slide">
  <a:themeElements>
    <a:clrScheme name="STFC Colour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E5DF8"/>
      </a:accent1>
      <a:accent2>
        <a:srgbClr val="FF9D1B"/>
      </a:accent2>
      <a:accent3>
        <a:srgbClr val="003088"/>
      </a:accent3>
      <a:accent4>
        <a:srgbClr val="D77900"/>
      </a:accent4>
      <a:accent5>
        <a:srgbClr val="008AAD"/>
      </a:accent5>
      <a:accent6>
        <a:srgbClr val="3E863E"/>
      </a:accent6>
      <a:hlink>
        <a:srgbClr val="1E5DF8"/>
      </a:hlink>
      <a:folHlink>
        <a:srgbClr val="923D9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Triangles">
  <a:themeElements>
    <a:clrScheme name="STFC Colour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E5DF8"/>
      </a:accent1>
      <a:accent2>
        <a:srgbClr val="FF9D1B"/>
      </a:accent2>
      <a:accent3>
        <a:srgbClr val="003088"/>
      </a:accent3>
      <a:accent4>
        <a:srgbClr val="D77900"/>
      </a:accent4>
      <a:accent5>
        <a:srgbClr val="008AAD"/>
      </a:accent5>
      <a:accent6>
        <a:srgbClr val="3E863E"/>
      </a:accent6>
      <a:hlink>
        <a:srgbClr val="1E5DF8"/>
      </a:hlink>
      <a:folHlink>
        <a:srgbClr val="923D9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3_Pattern">
  <a:themeElements>
    <a:clrScheme name="STFC Colour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E5DF8"/>
      </a:accent1>
      <a:accent2>
        <a:srgbClr val="FF9D1B"/>
      </a:accent2>
      <a:accent3>
        <a:srgbClr val="003088"/>
      </a:accent3>
      <a:accent4>
        <a:srgbClr val="D77900"/>
      </a:accent4>
      <a:accent5>
        <a:srgbClr val="008AAD"/>
      </a:accent5>
      <a:accent6>
        <a:srgbClr val="3E863E"/>
      </a:accent6>
      <a:hlink>
        <a:srgbClr val="1E5DF8"/>
      </a:hlink>
      <a:folHlink>
        <a:srgbClr val="923D9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4_Blank Layouts">
  <a:themeElements>
    <a:clrScheme name="STFC Colour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E5DF8"/>
      </a:accent1>
      <a:accent2>
        <a:srgbClr val="FF9D1B"/>
      </a:accent2>
      <a:accent3>
        <a:srgbClr val="003088"/>
      </a:accent3>
      <a:accent4>
        <a:srgbClr val="D77900"/>
      </a:accent4>
      <a:accent5>
        <a:srgbClr val="008AAD"/>
      </a:accent5>
      <a:accent6>
        <a:srgbClr val="3E863E"/>
      </a:accent6>
      <a:hlink>
        <a:srgbClr val="1E5DF8"/>
      </a:hlink>
      <a:folHlink>
        <a:srgbClr val="923D9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C2453390EE4BA43A5D6133E94472E90" ma:contentTypeVersion="16" ma:contentTypeDescription="Create a new document." ma:contentTypeScope="" ma:versionID="3f32205e828f7673b0b9b0d9eebf48ef">
  <xsd:schema xmlns:xsd="http://www.w3.org/2001/XMLSchema" xmlns:xs="http://www.w3.org/2001/XMLSchema" xmlns:p="http://schemas.microsoft.com/office/2006/metadata/properties" xmlns:ns2="7a6c5452-7205-4e2c-a322-0d36e47a4095" xmlns:ns3="4367b676-3231-4229-b246-27e36f6a6ea0" targetNamespace="http://schemas.microsoft.com/office/2006/metadata/properties" ma:root="true" ma:fieldsID="eb6983e8a2aa9e49efed4522fdaf97eb" ns2:_="" ns3:_="">
    <xsd:import namespace="7a6c5452-7205-4e2c-a322-0d36e47a4095"/>
    <xsd:import namespace="4367b676-3231-4229-b246-27e36f6a6ea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LengthInSecond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a6c5452-7205-4e2c-a322-0d36e47a409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21" nillable="true" ma:taxonomy="true" ma:internalName="lcf76f155ced4ddcb4097134ff3c332f" ma:taxonomyFieldName="MediaServiceImageTags" ma:displayName="Image Tags" ma:readOnly="false" ma:fieldId="{5cf76f15-5ced-4ddc-b409-7134ff3c332f}" ma:taxonomyMulti="true" ma:sspId="fe07c91c-676c-4292-ab42-0332d43006d1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bjectDetectorVersions" ma:index="23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367b676-3231-4229-b246-27e36f6a6ea0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TaxCatchAll" ma:index="22" nillable="true" ma:displayName="Taxonomy Catch All Column" ma:hidden="true" ma:list="{55bb8876-a7eb-42f8-850b-785a27f532ba}" ma:internalName="TaxCatchAll" ma:showField="CatchAllData" ma:web="4367b676-3231-4229-b246-27e36f6a6ea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4367b676-3231-4229-b246-27e36f6a6ea0" xsi:nil="true"/>
    <lcf76f155ced4ddcb4097134ff3c332f xmlns="7a6c5452-7205-4e2c-a322-0d36e47a4095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7253726-C6DC-4C48-BF6A-3E1423463DF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a6c5452-7205-4e2c-a322-0d36e47a4095"/>
    <ds:schemaRef ds:uri="4367b676-3231-4229-b246-27e36f6a6ea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9DF670E-3DD2-40A0-8524-D0B4771A7312}">
  <ds:schemaRefs>
    <ds:schemaRef ds:uri="http://purl.org/dc/terms/"/>
    <ds:schemaRef ds:uri="7a6c5452-7205-4e2c-a322-0d36e47a4095"/>
    <ds:schemaRef ds:uri="http://schemas.microsoft.com/office/2006/documentManagement/types"/>
    <ds:schemaRef ds:uri="http://schemas.microsoft.com/office/2006/metadata/properties"/>
    <ds:schemaRef ds:uri="http://purl.org/dc/elements/1.1/"/>
    <ds:schemaRef ds:uri="http://schemas.openxmlformats.org/package/2006/metadata/core-properties"/>
    <ds:schemaRef ds:uri="http://schemas.microsoft.com/office/infopath/2007/PartnerControls"/>
    <ds:schemaRef ds:uri="4367b676-3231-4229-b246-27e36f6a6ea0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D79237DF-6E98-4AFD-A1AD-E1C9D616A34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675</TotalTime>
  <Words>1043</Words>
  <Application>Microsoft Office PowerPoint</Application>
  <PresentationFormat>Widescreen</PresentationFormat>
  <Paragraphs>188</Paragraphs>
  <Slides>36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36</vt:i4>
      </vt:variant>
    </vt:vector>
  </HeadingPairs>
  <TitlesOfParts>
    <vt:vector size="44" baseType="lpstr">
      <vt:lpstr>Calibri</vt:lpstr>
      <vt:lpstr>Verdana</vt:lpstr>
      <vt:lpstr>JetBrains Mono</vt:lpstr>
      <vt:lpstr>Arial</vt:lpstr>
      <vt:lpstr>1_Title slide</vt:lpstr>
      <vt:lpstr>2_Triangles</vt:lpstr>
      <vt:lpstr>3_Pattern</vt:lpstr>
      <vt:lpstr>4_Blank Layouts</vt:lpstr>
      <vt:lpstr>Building Mantid packages with Conda</vt:lpstr>
      <vt:lpstr>Outline</vt:lpstr>
      <vt:lpstr>Why Conda?</vt:lpstr>
      <vt:lpstr>Mantid before Conda</vt:lpstr>
      <vt:lpstr>Why was this bad?</vt:lpstr>
      <vt:lpstr>Why did we choose Conda?</vt:lpstr>
      <vt:lpstr>How are we using Conda?</vt:lpstr>
      <vt:lpstr>1. Developer environment</vt:lpstr>
      <vt:lpstr>1. Developer environment</vt:lpstr>
      <vt:lpstr>2. Conda-build recipes</vt:lpstr>
      <vt:lpstr>Example meta.yaml</vt:lpstr>
      <vt:lpstr>Mantid Conda recipes</vt:lpstr>
      <vt:lpstr>Standalone packages</vt:lpstr>
      <vt:lpstr>Building Conda packages</vt:lpstr>
      <vt:lpstr>How to build mantid Conda packages</vt:lpstr>
      <vt:lpstr>Jenkins Conda packaging pipeline</vt:lpstr>
      <vt:lpstr>Building packages on Jenkins</vt:lpstr>
      <vt:lpstr>PowerPoint Presentation</vt:lpstr>
      <vt:lpstr>PowerPoint Presentation</vt:lpstr>
      <vt:lpstr>PowerPoint Presentation</vt:lpstr>
      <vt:lpstr>PowerPoint Presentation</vt:lpstr>
      <vt:lpstr>Uploading Conda packages to anaconda</vt:lpstr>
      <vt:lpstr>Uploading Conda packages to anaconda</vt:lpstr>
      <vt:lpstr>Uploading packages to your own anaconda channel</vt:lpstr>
      <vt:lpstr>Uploading packages to your own anaconda channel</vt:lpstr>
      <vt:lpstr>Installing packages from your anaconda channel</vt:lpstr>
      <vt:lpstr>Issues</vt:lpstr>
      <vt:lpstr>Issues – numpy support</vt:lpstr>
      <vt:lpstr>Issues – dependency changes</vt:lpstr>
      <vt:lpstr>Issues – dependency changes</vt:lpstr>
      <vt:lpstr>Issues – dependency changes</vt:lpstr>
      <vt:lpstr>Duplicated version pinnings</vt:lpstr>
      <vt:lpstr>Exceeded anaconda storage limit</vt:lpstr>
      <vt:lpstr>Packages not on conda-forge</vt:lpstr>
      <vt:lpstr>Summary - benefits</vt:lpstr>
      <vt:lpstr>Thanks!</vt:lpstr>
    </vt:vector>
  </TitlesOfParts>
  <Company>Science and Technology Facilities Council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Richardson, Stephanie (STFC,RAL,ISIS)</dc:creator>
  <cp:lastModifiedBy>Hampson, Thomas (STFC,RAL,ISIS)</cp:lastModifiedBy>
  <cp:revision>42</cp:revision>
  <dcterms:created xsi:type="dcterms:W3CDTF">2023-01-10T12:41:06Z</dcterms:created>
  <dcterms:modified xsi:type="dcterms:W3CDTF">2023-10-16T14:37:14Z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0x010100FC2453390EE4BA43A5D6133E94472E90</vt:lpwstr>
  </property>
</Properties>
</file>